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59"/>
  </p:notesMasterIdLst>
  <p:sldIdLst>
    <p:sldId id="280" r:id="rId2"/>
    <p:sldId id="485" r:id="rId3"/>
    <p:sldId id="411" r:id="rId4"/>
    <p:sldId id="444" r:id="rId5"/>
    <p:sldId id="446" r:id="rId6"/>
    <p:sldId id="321" r:id="rId7"/>
    <p:sldId id="445" r:id="rId8"/>
    <p:sldId id="281" r:id="rId9"/>
    <p:sldId id="401" r:id="rId10"/>
    <p:sldId id="417" r:id="rId11"/>
    <p:sldId id="493" r:id="rId12"/>
    <p:sldId id="452" r:id="rId13"/>
    <p:sldId id="471" r:id="rId14"/>
    <p:sldId id="287" r:id="rId15"/>
    <p:sldId id="298" r:id="rId16"/>
    <p:sldId id="324" r:id="rId17"/>
    <p:sldId id="454" r:id="rId18"/>
    <p:sldId id="453" r:id="rId19"/>
    <p:sldId id="456" r:id="rId20"/>
    <p:sldId id="457" r:id="rId21"/>
    <p:sldId id="458" r:id="rId22"/>
    <p:sldId id="459" r:id="rId23"/>
    <p:sldId id="461" r:id="rId24"/>
    <p:sldId id="462" r:id="rId25"/>
    <p:sldId id="460" r:id="rId26"/>
    <p:sldId id="463" r:id="rId27"/>
    <p:sldId id="464" r:id="rId28"/>
    <p:sldId id="491" r:id="rId29"/>
    <p:sldId id="472" r:id="rId30"/>
    <p:sldId id="470" r:id="rId31"/>
    <p:sldId id="475" r:id="rId32"/>
    <p:sldId id="476" r:id="rId33"/>
    <p:sldId id="477" r:id="rId34"/>
    <p:sldId id="478" r:id="rId35"/>
    <p:sldId id="479" r:id="rId36"/>
    <p:sldId id="480" r:id="rId37"/>
    <p:sldId id="481" r:id="rId38"/>
    <p:sldId id="482" r:id="rId39"/>
    <p:sldId id="483" r:id="rId40"/>
    <p:sldId id="484" r:id="rId41"/>
    <p:sldId id="486" r:id="rId42"/>
    <p:sldId id="467" r:id="rId43"/>
    <p:sldId id="450" r:id="rId44"/>
    <p:sldId id="465" r:id="rId45"/>
    <p:sldId id="466" r:id="rId46"/>
    <p:sldId id="451" r:id="rId47"/>
    <p:sldId id="443" r:id="rId48"/>
    <p:sldId id="487" r:id="rId49"/>
    <p:sldId id="448" r:id="rId50"/>
    <p:sldId id="447" r:id="rId51"/>
    <p:sldId id="488" r:id="rId52"/>
    <p:sldId id="489" r:id="rId53"/>
    <p:sldId id="490" r:id="rId54"/>
    <p:sldId id="492" r:id="rId55"/>
    <p:sldId id="494" r:id="rId56"/>
    <p:sldId id="327" r:id="rId57"/>
    <p:sldId id="329" r:id="rId58"/>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ncelet Fabien" initials="PF" lastIdx="1" clrIdx="0">
    <p:extLst>
      <p:ext uri="{19B8F6BF-5375-455C-9EA6-DF929625EA0E}">
        <p15:presenceInfo xmlns:p15="http://schemas.microsoft.com/office/powerpoint/2012/main" userId="S-1-5-21-2294602951-4291718551-2341642727-30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5935"/>
  </p:normalViewPr>
  <p:slideViewPr>
    <p:cSldViewPr snapToGrid="0" snapToObjects="1">
      <p:cViewPr varScale="1">
        <p:scale>
          <a:sx n="123" d="100"/>
          <a:sy n="123" d="100"/>
        </p:scale>
        <p:origin x="7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9F61F36-EB50-F446-B626-2A52BB0C46DD}" type="datetimeFigureOut">
              <a:rPr lang="fr-FR" smtClean="0"/>
              <a:t>09/09/2025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FA4AEC9-BE18-FB4A-979F-F0676FEFA538}" type="slidenum">
              <a:rPr lang="fr-FR" smtClean="0"/>
              <a:t>‹N°›</a:t>
            </a:fld>
            <a:endParaRPr lang="fr-FR"/>
          </a:p>
        </p:txBody>
      </p:sp>
    </p:spTree>
    <p:extLst>
      <p:ext uri="{BB962C8B-B14F-4D97-AF65-F5344CB8AC3E}">
        <p14:creationId xmlns:p14="http://schemas.microsoft.com/office/powerpoint/2010/main" val="174388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9C900A82-9926-4DBA-8BA5-A22EEB8ACF8E}" type="slidenum">
              <a:rPr lang="fr-FR" noProof="0" smtClean="0"/>
              <a:t>1</a:t>
            </a:fld>
            <a:endParaRPr lang="fr-FR" noProof="0"/>
          </a:p>
        </p:txBody>
      </p:sp>
    </p:spTree>
    <p:extLst>
      <p:ext uri="{BB962C8B-B14F-4D97-AF65-F5344CB8AC3E}">
        <p14:creationId xmlns:p14="http://schemas.microsoft.com/office/powerpoint/2010/main" val="370395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15</a:t>
            </a:fld>
            <a:endParaRPr lang="fr-FR"/>
          </a:p>
        </p:txBody>
      </p:sp>
    </p:spTree>
    <p:extLst>
      <p:ext uri="{BB962C8B-B14F-4D97-AF65-F5344CB8AC3E}">
        <p14:creationId xmlns:p14="http://schemas.microsoft.com/office/powerpoint/2010/main" val="204096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16</a:t>
            </a:fld>
            <a:endParaRPr lang="fr-FR"/>
          </a:p>
        </p:txBody>
      </p:sp>
    </p:spTree>
    <p:extLst>
      <p:ext uri="{BB962C8B-B14F-4D97-AF65-F5344CB8AC3E}">
        <p14:creationId xmlns:p14="http://schemas.microsoft.com/office/powerpoint/2010/main" val="208645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29</a:t>
            </a:fld>
            <a:endParaRPr lang="fr-FR"/>
          </a:p>
        </p:txBody>
      </p:sp>
    </p:spTree>
    <p:extLst>
      <p:ext uri="{BB962C8B-B14F-4D97-AF65-F5344CB8AC3E}">
        <p14:creationId xmlns:p14="http://schemas.microsoft.com/office/powerpoint/2010/main" val="149355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9C900A82-9926-4DBA-8BA5-A22EEB8ACF8E}" type="slidenum">
              <a:rPr lang="fr-FR" smtClean="0"/>
              <a:t>30</a:t>
            </a:fld>
            <a:endParaRPr lang="fr-FR"/>
          </a:p>
        </p:txBody>
      </p:sp>
    </p:spTree>
    <p:extLst>
      <p:ext uri="{BB962C8B-B14F-4D97-AF65-F5344CB8AC3E}">
        <p14:creationId xmlns:p14="http://schemas.microsoft.com/office/powerpoint/2010/main" val="117778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496423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2274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3471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279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91144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Modifier les styles du texte du masque
Deuxième niveau
Troisième niveau
Quatrième niveau
Cinquième niveau</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0329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583436" y="3143250"/>
            <a:ext cx="4270248" cy="2596776"/>
          </a:xfrm>
        </p:spPr>
        <p:txBody>
          <a:body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75441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8344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595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9/9/25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4089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61BEF0D-F0BB-DE4B-95CE-6DB70DBA9567}" type="datetimeFigureOut">
              <a:rPr lang="en-US" smtClean="0"/>
              <a:pPr/>
              <a:t>9/9/25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fr-FR"/>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8191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9/9/25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4284485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tif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8.tiff"/><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8.png"/><Relationship Id="rId5" Type="http://schemas.openxmlformats.org/officeDocument/2006/relationships/image" Target="../media/image71.jpeg"/><Relationship Id="rId10" Type="http://schemas.openxmlformats.org/officeDocument/2006/relationships/image" Target="../media/image66.png"/><Relationship Id="rId4" Type="http://schemas.openxmlformats.org/officeDocument/2006/relationships/image" Target="../media/image70.jpeg"/><Relationship Id="rId9" Type="http://schemas.openxmlformats.org/officeDocument/2006/relationships/image" Target="../media/image65.emf"/></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jpeg"/><Relationship Id="rId7" Type="http://schemas.openxmlformats.org/officeDocument/2006/relationships/image" Target="../media/image65.e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77.jpeg"/><Relationship Id="rId9" Type="http://schemas.openxmlformats.org/officeDocument/2006/relationships/image" Target="../media/image68.tiff"/></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9.jpeg"/><Relationship Id="rId7" Type="http://schemas.openxmlformats.org/officeDocument/2006/relationships/image" Target="../media/image65.emf"/><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80.jpeg"/><Relationship Id="rId9" Type="http://schemas.openxmlformats.org/officeDocument/2006/relationships/image" Target="../media/image68.tiff"/></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2.jpeg"/><Relationship Id="rId7" Type="http://schemas.openxmlformats.org/officeDocument/2006/relationships/image" Target="../media/image65.emf"/><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83.jpeg"/><Relationship Id="rId9" Type="http://schemas.openxmlformats.org/officeDocument/2006/relationships/image" Target="../media/image68.tiff"/></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85.jpeg"/><Relationship Id="rId7" Type="http://schemas.openxmlformats.org/officeDocument/2006/relationships/image" Target="../media/image64.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87.jpeg"/><Relationship Id="rId10" Type="http://schemas.openxmlformats.org/officeDocument/2006/relationships/image" Target="../media/image68.tiff"/><Relationship Id="rId4" Type="http://schemas.openxmlformats.org/officeDocument/2006/relationships/image" Target="../media/image86.jpe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89.jpeg"/><Relationship Id="rId7" Type="http://schemas.openxmlformats.org/officeDocument/2006/relationships/image" Target="../media/image64.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91.jpeg"/><Relationship Id="rId10" Type="http://schemas.openxmlformats.org/officeDocument/2006/relationships/image" Target="../media/image68.tiff"/><Relationship Id="rId4" Type="http://schemas.openxmlformats.org/officeDocument/2006/relationships/image" Target="../media/image90.jpe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3.jpeg"/><Relationship Id="rId7" Type="http://schemas.openxmlformats.org/officeDocument/2006/relationships/image" Target="../media/image65.e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94.jpeg"/><Relationship Id="rId9" Type="http://schemas.openxmlformats.org/officeDocument/2006/relationships/image" Target="../media/image68.tiff"/></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6.jpeg"/><Relationship Id="rId7" Type="http://schemas.openxmlformats.org/officeDocument/2006/relationships/image" Target="../media/image65.em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97.jpeg"/><Relationship Id="rId9" Type="http://schemas.openxmlformats.org/officeDocument/2006/relationships/image" Target="../media/image68.tiff"/></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9.jpeg"/><Relationship Id="rId7" Type="http://schemas.openxmlformats.org/officeDocument/2006/relationships/image" Target="../media/image65.emf"/><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100.jpeg"/><Relationship Id="rId9" Type="http://schemas.openxmlformats.org/officeDocument/2006/relationships/image" Target="../media/image68.tiff"/></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2.jpeg"/><Relationship Id="rId7" Type="http://schemas.openxmlformats.org/officeDocument/2006/relationships/image" Target="../media/image65.emf"/><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10"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68.tiff"/></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6.jpeg"/><Relationship Id="rId7" Type="http://schemas.openxmlformats.org/officeDocument/2006/relationships/image" Target="../media/image65.emf"/><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tiff"/><Relationship Id="rId4" Type="http://schemas.openxmlformats.org/officeDocument/2006/relationships/image" Target="../media/image107.jpeg"/><Relationship Id="rId9" Type="http://schemas.openxmlformats.org/officeDocument/2006/relationships/image" Target="../media/image68.tiff"/></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09.png"/><Relationship Id="rId7" Type="http://schemas.openxmlformats.org/officeDocument/2006/relationships/image" Target="../media/image63.tiff"/><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68.tiff"/><Relationship Id="rId5" Type="http://schemas.openxmlformats.org/officeDocument/2006/relationships/image" Target="../media/image111.jpeg"/><Relationship Id="rId10" Type="http://schemas.openxmlformats.org/officeDocument/2006/relationships/image" Target="../media/image66.png"/><Relationship Id="rId4" Type="http://schemas.openxmlformats.org/officeDocument/2006/relationships/image" Target="../media/image110.png"/><Relationship Id="rId9"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tiff"/></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tiff"/><Relationship Id="rId7"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tiff"/><Relationship Id="rId10"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6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73.tiff"/><Relationship Id="rId7"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tiff"/><Relationship Id="rId11" Type="http://schemas.openxmlformats.org/officeDocument/2006/relationships/image" Target="../media/image120.jpeg"/><Relationship Id="rId5" Type="http://schemas.openxmlformats.org/officeDocument/2006/relationships/image" Target="../media/image119.png"/><Relationship Id="rId10" Type="http://schemas.openxmlformats.org/officeDocument/2006/relationships/image" Target="../media/image68.tiff"/><Relationship Id="rId4" Type="http://schemas.openxmlformats.org/officeDocument/2006/relationships/image" Target="../media/image118.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77.jpeg"/><Relationship Id="rId7" Type="http://schemas.openxmlformats.org/officeDocument/2006/relationships/image" Target="../media/image66.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3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23.jpeg"/></Relationships>
</file>

<file path=ppt/slides/_rels/slide3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28.jpeg"/></Relationships>
</file>

<file path=ppt/slides/_rels/slide3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30.jpeg"/></Relationships>
</file>

<file path=ppt/slides/_rels/slide36.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 Id="rId9" Type="http://schemas.openxmlformats.org/officeDocument/2006/relationships/image" Target="../media/image133.jpeg"/></Relationships>
</file>

<file path=ppt/slides/_rels/slide3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41.png"/><Relationship Id="rId7" Type="http://schemas.openxmlformats.org/officeDocument/2006/relationships/image" Target="../media/image66.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64.jpeg"/><Relationship Id="rId7" Type="http://schemas.openxmlformats.org/officeDocument/2006/relationships/image" Target="../media/image142.png"/><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6.png"/><Relationship Id="rId4" Type="http://schemas.openxmlformats.org/officeDocument/2006/relationships/image" Target="../media/image65.emf"/><Relationship Id="rId9"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46.tiff"/><Relationship Id="rId7" Type="http://schemas.openxmlformats.org/officeDocument/2006/relationships/image" Target="../media/image150.pn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tiff"/></Relationships>
</file>

<file path=ppt/slides/_rels/slide43.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153.jpeg"/><Relationship Id="rId9"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6.jpeg"/><Relationship Id="rId7" Type="http://schemas.openxmlformats.org/officeDocument/2006/relationships/image" Target="../media/image66.pn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167.jpeg"/></Relationships>
</file>

<file path=ppt/slides/_rels/slide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71.jpeg"/></Relationships>
</file>

<file path=ppt/slides/_rels/slide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51.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82.png"/><Relationship Id="rId7" Type="http://schemas.openxmlformats.org/officeDocument/2006/relationships/image" Target="../media/image66.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tiff"/></Relationships>
</file>

<file path=ppt/slides/_rels/slide53.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8.tiff"/><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tiff"/><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tiff"/></Relationships>
</file>

<file path=ppt/slides/_rels/slide55.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jpeg"/><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tiff"/></Relationships>
</file>

<file path=ppt/slides/_rels/slide56.xml.rels><?xml version="1.0" encoding="UTF-8" standalone="yes"?>
<Relationships xmlns="http://schemas.openxmlformats.org/package/2006/relationships"><Relationship Id="rId8" Type="http://schemas.openxmlformats.org/officeDocument/2006/relationships/image" Target="http://www.regioncentre-valdeloire.fr/files/live/sites/regioncentre/files/contributed/images/communs/logos/rcvl-280x35.png" TargetMode="External"/><Relationship Id="rId13" Type="http://schemas.openxmlformats.org/officeDocument/2006/relationships/image" Target="../media/image68.tiff"/><Relationship Id="rId3" Type="http://schemas.openxmlformats.org/officeDocument/2006/relationships/image" Target="../media/image193.jpeg"/><Relationship Id="rId7" Type="http://schemas.openxmlformats.org/officeDocument/2006/relationships/image" Target="../media/image196.png"/><Relationship Id="rId12" Type="http://schemas.openxmlformats.org/officeDocument/2006/relationships/image" Target="../media/image63.tiff"/><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5.jpeg"/><Relationship Id="rId11" Type="http://schemas.openxmlformats.org/officeDocument/2006/relationships/image" Target="../media/image199.tiff"/><Relationship Id="rId5" Type="http://schemas.openxmlformats.org/officeDocument/2006/relationships/image" Target="http://www.loiret.fr/images/72dpi-logo-Loiret-2coul.png" TargetMode="External"/><Relationship Id="rId10" Type="http://schemas.openxmlformats.org/officeDocument/2006/relationships/image" Target="../media/image198.emf"/><Relationship Id="rId4" Type="http://schemas.openxmlformats.org/officeDocument/2006/relationships/image" Target="../media/image194.png"/><Relationship Id="rId9" Type="http://schemas.openxmlformats.org/officeDocument/2006/relationships/image" Target="../media/image197.jpeg"/></Relationships>
</file>

<file path=ppt/slides/_rels/slide57.xml.rels><?xml version="1.0" encoding="UTF-8" standalone="yes"?>
<Relationships xmlns="http://schemas.openxmlformats.org/package/2006/relationships"><Relationship Id="rId2" Type="http://schemas.openxmlformats.org/officeDocument/2006/relationships/image" Target="../media/image20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tif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5A776-9C3B-0349-9592-393E72B22405}"/>
              </a:ext>
            </a:extLst>
          </p:cNvPr>
          <p:cNvSpPr>
            <a:spLocks noGrp="1"/>
          </p:cNvSpPr>
          <p:nvPr>
            <p:ph type="ctrTitle"/>
          </p:nvPr>
        </p:nvSpPr>
        <p:spPr>
          <a:xfrm>
            <a:off x="840622" y="3548271"/>
            <a:ext cx="10561999" cy="1939766"/>
          </a:xfrm>
        </p:spPr>
        <p:txBody>
          <a:bodyPr>
            <a:normAutofit fontScale="90000"/>
          </a:bodyPr>
          <a:lstStyle/>
          <a:p>
            <a:pPr algn="ctr"/>
            <a:r>
              <a:rPr lang="fr-FR" sz="6600" dirty="0">
                <a:latin typeface="Arial Rounded MT Bold" panose="020F0704030504030204" pitchFamily="34" charset="77"/>
              </a:rPr>
              <a:t>RAPPORT D’ACTIVITE</a:t>
            </a:r>
            <a:br>
              <a:rPr lang="fr-FR" sz="6600" dirty="0">
                <a:latin typeface="Arial Rounded MT Bold" panose="020F0704030504030204" pitchFamily="34" charset="77"/>
              </a:rPr>
            </a:br>
            <a:r>
              <a:rPr lang="fr-FR" sz="6600" dirty="0">
                <a:latin typeface="Arial Rounded MT Bold" panose="020F0704030504030204" pitchFamily="34" charset="77"/>
              </a:rPr>
              <a:t>SAISON 2024-2025</a:t>
            </a:r>
          </a:p>
        </p:txBody>
      </p:sp>
      <p:sp>
        <p:nvSpPr>
          <p:cNvPr id="3" name="Sous-titre 2">
            <a:extLst>
              <a:ext uri="{FF2B5EF4-FFF2-40B4-BE49-F238E27FC236}">
                <a16:creationId xmlns:a16="http://schemas.microsoft.com/office/drawing/2014/main" id="{0B96A42B-4E6C-7941-8028-997A9F187141}"/>
              </a:ext>
            </a:extLst>
          </p:cNvPr>
          <p:cNvSpPr>
            <a:spLocks noGrp="1"/>
          </p:cNvSpPr>
          <p:nvPr>
            <p:ph type="subTitle" idx="1"/>
          </p:nvPr>
        </p:nvSpPr>
        <p:spPr>
          <a:xfrm>
            <a:off x="1910993" y="6039572"/>
            <a:ext cx="7664330" cy="661673"/>
          </a:xfrm>
        </p:spPr>
        <p:txBody>
          <a:bodyPr>
            <a:noAutofit/>
          </a:bodyPr>
          <a:lstStyle/>
          <a:p>
            <a:pPr algn="ctr"/>
            <a:r>
              <a:rPr lang="fr-FR" sz="4000" b="1" dirty="0">
                <a:solidFill>
                  <a:schemeClr val="tx1"/>
                </a:solidFill>
                <a:latin typeface="Arial Rounded MT Bold" panose="020F0704030504030204" pitchFamily="34" charset="77"/>
              </a:rPr>
              <a:t>  SEPTEMBRE 2025</a:t>
            </a:r>
          </a:p>
        </p:txBody>
      </p:sp>
      <p:sp>
        <p:nvSpPr>
          <p:cNvPr id="5" name="ZoneTexte 4">
            <a:extLst>
              <a:ext uri="{FF2B5EF4-FFF2-40B4-BE49-F238E27FC236}">
                <a16:creationId xmlns:a16="http://schemas.microsoft.com/office/drawing/2014/main" id="{E8E24A0F-1F26-3649-A655-F8ED1FA64C8D}"/>
              </a:ext>
            </a:extLst>
          </p:cNvPr>
          <p:cNvSpPr txBox="1"/>
          <p:nvPr/>
        </p:nvSpPr>
        <p:spPr>
          <a:xfrm>
            <a:off x="3056373" y="821828"/>
            <a:ext cx="7199453" cy="1754326"/>
          </a:xfrm>
          <a:prstGeom prst="rect">
            <a:avLst/>
          </a:prstGeom>
          <a:noFill/>
        </p:spPr>
        <p:txBody>
          <a:bodyPr wrap="square" rtlCol="0">
            <a:spAutoFit/>
          </a:bodyPr>
          <a:lstStyle/>
          <a:p>
            <a:pPr algn="ctr"/>
            <a:r>
              <a:rPr lang="fr-FR" sz="5400" dirty="0">
                <a:latin typeface="Arial Rounded MT Bold" panose="020F0704030504030204" pitchFamily="34" charset="77"/>
              </a:rPr>
              <a:t>CMPJM INGRE </a:t>
            </a:r>
          </a:p>
          <a:p>
            <a:pPr algn="ctr"/>
            <a:r>
              <a:rPr lang="fr-FR" sz="5400" dirty="0">
                <a:latin typeface="Arial Rounded MT Bold" panose="020F0704030504030204" pitchFamily="34" charset="77"/>
              </a:rPr>
              <a:t>TENNIS DE TABLE</a:t>
            </a:r>
          </a:p>
        </p:txBody>
      </p:sp>
      <p:pic>
        <p:nvPicPr>
          <p:cNvPr id="6" name="Image 5" descr="logo1">
            <a:extLst>
              <a:ext uri="{FF2B5EF4-FFF2-40B4-BE49-F238E27FC236}">
                <a16:creationId xmlns:a16="http://schemas.microsoft.com/office/drawing/2014/main" id="{58D2EFBE-B785-A44C-A225-DD2B1AF9967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954820" y="249639"/>
            <a:ext cx="1942653" cy="1538064"/>
          </a:xfrm>
          <a:prstGeom prst="rect">
            <a:avLst/>
          </a:prstGeom>
          <a:noFill/>
          <a:ln>
            <a:noFill/>
          </a:ln>
        </p:spPr>
      </p:pic>
      <p:pic>
        <p:nvPicPr>
          <p:cNvPr id="7" name="Image 6">
            <a:extLst>
              <a:ext uri="{FF2B5EF4-FFF2-40B4-BE49-F238E27FC236}">
                <a16:creationId xmlns:a16="http://schemas.microsoft.com/office/drawing/2014/main" id="{7F5A0EB8-6616-4746-A692-6C57507F331F}"/>
              </a:ext>
            </a:extLst>
          </p:cNvPr>
          <p:cNvPicPr/>
          <p:nvPr/>
        </p:nvPicPr>
        <p:blipFill>
          <a:blip r:embed="rId4">
            <a:extLst>
              <a:ext uri="{28A0092B-C50C-407E-A947-70E740481C1C}">
                <a14:useLocalDpi xmlns:a14="http://schemas.microsoft.com/office/drawing/2010/main"/>
              </a:ext>
            </a:extLst>
          </a:blip>
          <a:stretch>
            <a:fillRect/>
          </a:stretch>
        </p:blipFill>
        <p:spPr>
          <a:xfrm>
            <a:off x="251860" y="249639"/>
            <a:ext cx="2640427" cy="1678552"/>
          </a:xfrm>
          <a:prstGeom prst="rect">
            <a:avLst/>
          </a:prstGeom>
        </p:spPr>
      </p:pic>
    </p:spTree>
    <p:extLst>
      <p:ext uri="{BB962C8B-B14F-4D97-AF65-F5344CB8AC3E}">
        <p14:creationId xmlns:p14="http://schemas.microsoft.com/office/powerpoint/2010/main" val="372003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Police, Graphique, graphisme&#10;&#10;Description générée automatiquement">
            <a:extLst>
              <a:ext uri="{FF2B5EF4-FFF2-40B4-BE49-F238E27FC236}">
                <a16:creationId xmlns:a16="http://schemas.microsoft.com/office/drawing/2014/main" id="{28CE1B32-CDE8-6048-B7DA-676DD2FF72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849124">
            <a:off x="282945" y="318054"/>
            <a:ext cx="1486644" cy="816645"/>
          </a:xfrm>
          <a:prstGeom prst="rect">
            <a:avLst/>
          </a:prstGeom>
        </p:spPr>
      </p:pic>
      <p:pic>
        <p:nvPicPr>
          <p:cNvPr id="16" name="Image 15">
            <a:extLst>
              <a:ext uri="{FF2B5EF4-FFF2-40B4-BE49-F238E27FC236}">
                <a16:creationId xmlns:a16="http://schemas.microsoft.com/office/drawing/2014/main" id="{B64FFCE9-C244-3A4C-A06A-96D8F653D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2894" y="166686"/>
            <a:ext cx="3714523" cy="1781688"/>
          </a:xfrm>
          <a:prstGeom prst="rect">
            <a:avLst/>
          </a:prstGeom>
        </p:spPr>
      </p:pic>
      <p:pic>
        <p:nvPicPr>
          <p:cNvPr id="2" name="Image 1">
            <a:extLst>
              <a:ext uri="{FF2B5EF4-FFF2-40B4-BE49-F238E27FC236}">
                <a16:creationId xmlns:a16="http://schemas.microsoft.com/office/drawing/2014/main" id="{CBDBC4FE-6D0B-B84C-9686-2C77F1A66F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126" y="1405337"/>
            <a:ext cx="4131544" cy="5164429"/>
          </a:xfrm>
          <a:prstGeom prst="rect">
            <a:avLst/>
          </a:prstGeom>
        </p:spPr>
      </p:pic>
      <p:pic>
        <p:nvPicPr>
          <p:cNvPr id="3" name="Image 2">
            <a:extLst>
              <a:ext uri="{FF2B5EF4-FFF2-40B4-BE49-F238E27FC236}">
                <a16:creationId xmlns:a16="http://schemas.microsoft.com/office/drawing/2014/main" id="{352F259A-86F0-EB41-A0F1-D1D3675C59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2461" y="5565912"/>
            <a:ext cx="1003853" cy="1003853"/>
          </a:xfrm>
          <a:prstGeom prst="rect">
            <a:avLst/>
          </a:prstGeom>
        </p:spPr>
      </p:pic>
      <p:pic>
        <p:nvPicPr>
          <p:cNvPr id="7" name="Image 6">
            <a:extLst>
              <a:ext uri="{FF2B5EF4-FFF2-40B4-BE49-F238E27FC236}">
                <a16:creationId xmlns:a16="http://schemas.microsoft.com/office/drawing/2014/main" id="{4BB48D7C-7A70-014C-8C99-C6F5D0E022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48682" y="5665304"/>
            <a:ext cx="1438735" cy="1007603"/>
          </a:xfrm>
          <a:prstGeom prst="rect">
            <a:avLst/>
          </a:prstGeom>
        </p:spPr>
      </p:pic>
      <p:sp>
        <p:nvSpPr>
          <p:cNvPr id="4" name="ZoneTexte 3">
            <a:extLst>
              <a:ext uri="{FF2B5EF4-FFF2-40B4-BE49-F238E27FC236}">
                <a16:creationId xmlns:a16="http://schemas.microsoft.com/office/drawing/2014/main" id="{C942F50B-F7E4-EF4D-9A74-F9C510A903C8}"/>
              </a:ext>
            </a:extLst>
          </p:cNvPr>
          <p:cNvSpPr txBox="1"/>
          <p:nvPr/>
        </p:nvSpPr>
        <p:spPr>
          <a:xfrm>
            <a:off x="4632461" y="337930"/>
            <a:ext cx="3338722" cy="1200329"/>
          </a:xfrm>
          <a:prstGeom prst="rect">
            <a:avLst/>
          </a:prstGeom>
          <a:noFill/>
        </p:spPr>
        <p:txBody>
          <a:bodyPr wrap="square" rtlCol="0">
            <a:spAutoFit/>
          </a:bodyPr>
          <a:lstStyle/>
          <a:p>
            <a:r>
              <a:rPr lang="fr-FR" dirty="0"/>
              <a:t>Tous les mercredis une séance pour les filles où des garçons sont parfois acceptés. Entraînements sérieux avec de la bonne humeur.</a:t>
            </a:r>
          </a:p>
        </p:txBody>
      </p:sp>
      <p:pic>
        <p:nvPicPr>
          <p:cNvPr id="5" name="Image 4">
            <a:extLst>
              <a:ext uri="{FF2B5EF4-FFF2-40B4-BE49-F238E27FC236}">
                <a16:creationId xmlns:a16="http://schemas.microsoft.com/office/drawing/2014/main" id="{A8F93892-1278-E24B-9736-FFE4C2021033}"/>
              </a:ext>
            </a:extLst>
          </p:cNvPr>
          <p:cNvPicPr>
            <a:picLocks noChangeAspect="1"/>
          </p:cNvPicPr>
          <p:nvPr/>
        </p:nvPicPr>
        <p:blipFill>
          <a:blip r:embed="rId7"/>
          <a:stretch>
            <a:fillRect/>
          </a:stretch>
        </p:blipFill>
        <p:spPr>
          <a:xfrm>
            <a:off x="5925105" y="2176670"/>
            <a:ext cx="4138660" cy="4138660"/>
          </a:xfrm>
          <a:prstGeom prst="rect">
            <a:avLst/>
          </a:prstGeom>
        </p:spPr>
      </p:pic>
    </p:spTree>
    <p:extLst>
      <p:ext uri="{BB962C8B-B14F-4D97-AF65-F5344CB8AC3E}">
        <p14:creationId xmlns:p14="http://schemas.microsoft.com/office/powerpoint/2010/main" val="267297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55A651C-46AF-6E4D-A080-77DFDDFE44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391" y="218209"/>
            <a:ext cx="6265718" cy="6265718"/>
          </a:xfrm>
          <a:prstGeom prst="rect">
            <a:avLst/>
          </a:prstGeom>
        </p:spPr>
      </p:pic>
      <p:pic>
        <p:nvPicPr>
          <p:cNvPr id="5" name="Image 4">
            <a:extLst>
              <a:ext uri="{FF2B5EF4-FFF2-40B4-BE49-F238E27FC236}">
                <a16:creationId xmlns:a16="http://schemas.microsoft.com/office/drawing/2014/main" id="{4EF3951D-5315-1945-80BF-52D552E25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3399" y="2069219"/>
            <a:ext cx="4639807" cy="4414708"/>
          </a:xfrm>
          <a:prstGeom prst="rect">
            <a:avLst/>
          </a:prstGeom>
        </p:spPr>
      </p:pic>
      <p:sp>
        <p:nvSpPr>
          <p:cNvPr id="6" name="ZoneTexte 5">
            <a:extLst>
              <a:ext uri="{FF2B5EF4-FFF2-40B4-BE49-F238E27FC236}">
                <a16:creationId xmlns:a16="http://schemas.microsoft.com/office/drawing/2014/main" id="{8809C9B1-E4C9-A94C-8C82-FEB5BC59CF45}"/>
              </a:ext>
            </a:extLst>
          </p:cNvPr>
          <p:cNvSpPr txBox="1"/>
          <p:nvPr/>
        </p:nvSpPr>
        <p:spPr>
          <a:xfrm>
            <a:off x="6943399" y="405246"/>
            <a:ext cx="4653992" cy="1200329"/>
          </a:xfrm>
          <a:prstGeom prst="rect">
            <a:avLst/>
          </a:prstGeom>
          <a:noFill/>
        </p:spPr>
        <p:txBody>
          <a:bodyPr wrap="square" rtlCol="0">
            <a:spAutoFit/>
          </a:bodyPr>
          <a:lstStyle/>
          <a:p>
            <a:pPr algn="ctr"/>
            <a:r>
              <a:rPr lang="fr-FR" sz="2400" b="1" dirty="0"/>
              <a:t>Une nouvelle initiative du club avec un créneau retraités. </a:t>
            </a:r>
          </a:p>
          <a:p>
            <a:pPr algn="ctr"/>
            <a:r>
              <a:rPr lang="fr-FR" sz="2400" b="1" dirty="0"/>
              <a:t>Le sport c’est la santé !</a:t>
            </a:r>
          </a:p>
        </p:txBody>
      </p:sp>
    </p:spTree>
    <p:extLst>
      <p:ext uri="{BB962C8B-B14F-4D97-AF65-F5344CB8AC3E}">
        <p14:creationId xmlns:p14="http://schemas.microsoft.com/office/powerpoint/2010/main" val="409200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E77EDFD-4296-974E-B108-F28B5FA7E10A}"/>
              </a:ext>
            </a:extLst>
          </p:cNvPr>
          <p:cNvSpPr>
            <a:spLocks noGrp="1"/>
          </p:cNvSpPr>
          <p:nvPr>
            <p:ph type="title"/>
          </p:nvPr>
        </p:nvSpPr>
        <p:spPr>
          <a:xfrm>
            <a:off x="1294222" y="169561"/>
            <a:ext cx="6555055" cy="685204"/>
          </a:xfrm>
        </p:spPr>
        <p:txBody>
          <a:bodyPr>
            <a:normAutofit fontScale="90000"/>
          </a:bodyPr>
          <a:lstStyle/>
          <a:p>
            <a:r>
              <a:rPr lang="fr-FR" b="1" dirty="0"/>
              <a:t>TOP REGIONAL DETECTION</a:t>
            </a:r>
          </a:p>
        </p:txBody>
      </p:sp>
      <p:pic>
        <p:nvPicPr>
          <p:cNvPr id="5" name="Image 4">
            <a:extLst>
              <a:ext uri="{FF2B5EF4-FFF2-40B4-BE49-F238E27FC236}">
                <a16:creationId xmlns:a16="http://schemas.microsoft.com/office/drawing/2014/main" id="{58193F8B-3022-9349-A0B3-F51446A7D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609" y="928247"/>
            <a:ext cx="1993857" cy="1993857"/>
          </a:xfrm>
          <a:prstGeom prst="rect">
            <a:avLst/>
          </a:prstGeom>
        </p:spPr>
      </p:pic>
      <p:pic>
        <p:nvPicPr>
          <p:cNvPr id="6" name="Image 5">
            <a:extLst>
              <a:ext uri="{FF2B5EF4-FFF2-40B4-BE49-F238E27FC236}">
                <a16:creationId xmlns:a16="http://schemas.microsoft.com/office/drawing/2014/main" id="{2A7311BC-955A-AB47-873A-42FCAD714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360" y="3478696"/>
            <a:ext cx="3294822" cy="3294822"/>
          </a:xfrm>
          <a:prstGeom prst="rect">
            <a:avLst/>
          </a:prstGeom>
        </p:spPr>
      </p:pic>
      <p:pic>
        <p:nvPicPr>
          <p:cNvPr id="7" name="Image 6">
            <a:extLst>
              <a:ext uri="{FF2B5EF4-FFF2-40B4-BE49-F238E27FC236}">
                <a16:creationId xmlns:a16="http://schemas.microsoft.com/office/drawing/2014/main" id="{138DBB59-F33A-514D-A17A-3E5B0E15E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1911" y="169561"/>
            <a:ext cx="2628235" cy="2871813"/>
          </a:xfrm>
          <a:prstGeom prst="rect">
            <a:avLst/>
          </a:prstGeom>
        </p:spPr>
      </p:pic>
      <p:pic>
        <p:nvPicPr>
          <p:cNvPr id="8" name="Image 7">
            <a:extLst>
              <a:ext uri="{FF2B5EF4-FFF2-40B4-BE49-F238E27FC236}">
                <a16:creationId xmlns:a16="http://schemas.microsoft.com/office/drawing/2014/main" id="{E5C59F29-65C2-3244-8580-7C94AD066B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609" y="3478696"/>
            <a:ext cx="3252997" cy="3252997"/>
          </a:xfrm>
          <a:prstGeom prst="rect">
            <a:avLst/>
          </a:prstGeom>
        </p:spPr>
      </p:pic>
      <p:pic>
        <p:nvPicPr>
          <p:cNvPr id="9" name="Image 8">
            <a:extLst>
              <a:ext uri="{FF2B5EF4-FFF2-40B4-BE49-F238E27FC236}">
                <a16:creationId xmlns:a16="http://schemas.microsoft.com/office/drawing/2014/main" id="{032EEC36-78AB-3F43-9910-B86E428FFA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7008" y="3041374"/>
            <a:ext cx="4383159" cy="2922106"/>
          </a:xfrm>
          <a:prstGeom prst="rect">
            <a:avLst/>
          </a:prstGeom>
        </p:spPr>
      </p:pic>
      <p:sp>
        <p:nvSpPr>
          <p:cNvPr id="12" name="ZoneTexte 11">
            <a:extLst>
              <a:ext uri="{FF2B5EF4-FFF2-40B4-BE49-F238E27FC236}">
                <a16:creationId xmlns:a16="http://schemas.microsoft.com/office/drawing/2014/main" id="{0A8EB0D9-E90B-C342-BB6F-FEC8A3674582}"/>
              </a:ext>
            </a:extLst>
          </p:cNvPr>
          <p:cNvSpPr txBox="1"/>
          <p:nvPr/>
        </p:nvSpPr>
        <p:spPr>
          <a:xfrm>
            <a:off x="2375154" y="981790"/>
            <a:ext cx="6868237" cy="2062103"/>
          </a:xfrm>
          <a:prstGeom prst="rect">
            <a:avLst/>
          </a:prstGeom>
          <a:noFill/>
        </p:spPr>
        <p:txBody>
          <a:bodyPr wrap="square" rtlCol="0">
            <a:spAutoFit/>
          </a:bodyPr>
          <a:lstStyle/>
          <a:p>
            <a:pPr algn="ctr"/>
            <a:r>
              <a:rPr lang="fr-FR" dirty="0"/>
              <a:t>Nos 2 poussins nés en 2017 ont participé à ce Top détection régional organisé par le club avec 90 joueurs et joueuses de moins de 10 ans.</a:t>
            </a:r>
          </a:p>
          <a:p>
            <a:pPr algn="ctr"/>
            <a:r>
              <a:rPr lang="fr-FR" dirty="0"/>
              <a:t> </a:t>
            </a:r>
          </a:p>
          <a:p>
            <a:pPr algn="ctr"/>
            <a:r>
              <a:rPr lang="fr-FR" sz="2000" b="1" dirty="0" err="1"/>
              <a:t>Titouan</a:t>
            </a:r>
            <a:r>
              <a:rPr lang="fr-FR" sz="2000" b="1" dirty="0"/>
              <a:t> termine 1</a:t>
            </a:r>
            <a:r>
              <a:rPr lang="fr-FR" sz="2000" b="1" baseline="30000" dirty="0"/>
              <a:t>er</a:t>
            </a:r>
            <a:r>
              <a:rPr lang="fr-FR" sz="2000" b="1" dirty="0"/>
              <a:t> et  Valentin 4</a:t>
            </a:r>
            <a:r>
              <a:rPr lang="fr-FR" sz="2000" b="1" baseline="30000" dirty="0"/>
              <a:t>ème</a:t>
            </a:r>
            <a:r>
              <a:rPr lang="fr-FR" sz="2000" b="1" dirty="0"/>
              <a:t> au pied du podium.</a:t>
            </a:r>
          </a:p>
          <a:p>
            <a:pPr algn="ctr"/>
            <a:endParaRPr lang="fr-FR" dirty="0"/>
          </a:p>
          <a:p>
            <a:pPr algn="ctr"/>
            <a:r>
              <a:rPr lang="fr-FR" dirty="0"/>
              <a:t> Bravo les garçons, le club est fier de vous, de vos efforts et de votre travail à l’entraînement. </a:t>
            </a:r>
          </a:p>
        </p:txBody>
      </p:sp>
      <p:pic>
        <p:nvPicPr>
          <p:cNvPr id="10" name="Image 9">
            <a:extLst>
              <a:ext uri="{FF2B5EF4-FFF2-40B4-BE49-F238E27FC236}">
                <a16:creationId xmlns:a16="http://schemas.microsoft.com/office/drawing/2014/main" id="{DB389DC4-EAC2-B849-9286-EEBEBAF1A6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9210" y="6015722"/>
            <a:ext cx="1618754" cy="757796"/>
          </a:xfrm>
          <a:prstGeom prst="rect">
            <a:avLst/>
          </a:prstGeom>
        </p:spPr>
      </p:pic>
    </p:spTree>
    <p:extLst>
      <p:ext uri="{BB962C8B-B14F-4D97-AF65-F5344CB8AC3E}">
        <p14:creationId xmlns:p14="http://schemas.microsoft.com/office/powerpoint/2010/main" val="248831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D808BE6-1C0F-574C-A169-03C689B099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81" y="979004"/>
            <a:ext cx="1781513" cy="2519569"/>
          </a:xfrm>
          <a:prstGeom prst="rect">
            <a:avLst/>
          </a:prstGeom>
        </p:spPr>
      </p:pic>
      <p:pic>
        <p:nvPicPr>
          <p:cNvPr id="3" name="Image 2">
            <a:extLst>
              <a:ext uri="{FF2B5EF4-FFF2-40B4-BE49-F238E27FC236}">
                <a16:creationId xmlns:a16="http://schemas.microsoft.com/office/drawing/2014/main" id="{7AAA6335-395A-2241-BA51-DA6C6FBAF8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0531" y="149086"/>
            <a:ext cx="4144618" cy="4144618"/>
          </a:xfrm>
          <a:prstGeom prst="rect">
            <a:avLst/>
          </a:prstGeom>
        </p:spPr>
      </p:pic>
      <p:pic>
        <p:nvPicPr>
          <p:cNvPr id="4" name="Image 3">
            <a:extLst>
              <a:ext uri="{FF2B5EF4-FFF2-40B4-BE49-F238E27FC236}">
                <a16:creationId xmlns:a16="http://schemas.microsoft.com/office/drawing/2014/main" id="{C3268B81-D835-FC4D-92DB-5EA314AA33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6295" y="149086"/>
            <a:ext cx="4157870" cy="4157870"/>
          </a:xfrm>
          <a:prstGeom prst="rect">
            <a:avLst/>
          </a:prstGeom>
        </p:spPr>
      </p:pic>
      <p:pic>
        <p:nvPicPr>
          <p:cNvPr id="6" name="Image 5">
            <a:extLst>
              <a:ext uri="{FF2B5EF4-FFF2-40B4-BE49-F238E27FC236}">
                <a16:creationId xmlns:a16="http://schemas.microsoft.com/office/drawing/2014/main" id="{7A9DD6D9-4445-5743-9B29-EB5ADFDDA8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7440" y="4440509"/>
            <a:ext cx="4035287" cy="2259340"/>
          </a:xfrm>
          <a:prstGeom prst="rect">
            <a:avLst/>
          </a:prstGeom>
        </p:spPr>
      </p:pic>
      <p:pic>
        <p:nvPicPr>
          <p:cNvPr id="9" name="Image 8">
            <a:extLst>
              <a:ext uri="{FF2B5EF4-FFF2-40B4-BE49-F238E27FC236}">
                <a16:creationId xmlns:a16="http://schemas.microsoft.com/office/drawing/2014/main" id="{662202CE-584D-2449-917C-5DF1C599C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0646" y="4440509"/>
            <a:ext cx="4995163" cy="2262976"/>
          </a:xfrm>
          <a:prstGeom prst="rect">
            <a:avLst/>
          </a:prstGeom>
        </p:spPr>
      </p:pic>
      <p:pic>
        <p:nvPicPr>
          <p:cNvPr id="10" name="Image 9">
            <a:extLst>
              <a:ext uri="{FF2B5EF4-FFF2-40B4-BE49-F238E27FC236}">
                <a16:creationId xmlns:a16="http://schemas.microsoft.com/office/drawing/2014/main" id="{859FAF87-6251-9044-B435-30338EEA6D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841" y="4440509"/>
            <a:ext cx="1138486" cy="1138486"/>
          </a:xfrm>
          <a:prstGeom prst="rect">
            <a:avLst/>
          </a:prstGeom>
        </p:spPr>
      </p:pic>
      <p:pic>
        <p:nvPicPr>
          <p:cNvPr id="11" name="Image 10">
            <a:extLst>
              <a:ext uri="{FF2B5EF4-FFF2-40B4-BE49-F238E27FC236}">
                <a16:creationId xmlns:a16="http://schemas.microsoft.com/office/drawing/2014/main" id="{1B8C48EB-E0AA-D94B-8640-408973DBF1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24922" y="4440509"/>
            <a:ext cx="1138486" cy="1138486"/>
          </a:xfrm>
          <a:prstGeom prst="rect">
            <a:avLst/>
          </a:prstGeom>
        </p:spPr>
      </p:pic>
      <p:pic>
        <p:nvPicPr>
          <p:cNvPr id="12" name="Image 11">
            <a:extLst>
              <a:ext uri="{FF2B5EF4-FFF2-40B4-BE49-F238E27FC236}">
                <a16:creationId xmlns:a16="http://schemas.microsoft.com/office/drawing/2014/main" id="{6AB10304-E90A-6946-A302-7EE3908CE0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841" y="5692247"/>
            <a:ext cx="1082689" cy="758250"/>
          </a:xfrm>
          <a:prstGeom prst="rect">
            <a:avLst/>
          </a:prstGeom>
        </p:spPr>
      </p:pic>
      <p:pic>
        <p:nvPicPr>
          <p:cNvPr id="13" name="Image 12">
            <a:extLst>
              <a:ext uri="{FF2B5EF4-FFF2-40B4-BE49-F238E27FC236}">
                <a16:creationId xmlns:a16="http://schemas.microsoft.com/office/drawing/2014/main" id="{6BFC7E77-4DD6-CB49-956E-AD00ED0147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24922" y="5692248"/>
            <a:ext cx="1196223" cy="837762"/>
          </a:xfrm>
          <a:prstGeom prst="rect">
            <a:avLst/>
          </a:prstGeom>
        </p:spPr>
      </p:pic>
    </p:spTree>
    <p:extLst>
      <p:ext uri="{BB962C8B-B14F-4D97-AF65-F5344CB8AC3E}">
        <p14:creationId xmlns:p14="http://schemas.microsoft.com/office/powerpoint/2010/main" val="379742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730B4A-52BF-E04D-BCB5-D9003C57D3D3}"/>
              </a:ext>
            </a:extLst>
          </p:cNvPr>
          <p:cNvSpPr/>
          <p:nvPr/>
        </p:nvSpPr>
        <p:spPr>
          <a:xfrm>
            <a:off x="1145711" y="151937"/>
            <a:ext cx="8728672" cy="923330"/>
          </a:xfrm>
          <a:prstGeom prst="rect">
            <a:avLst/>
          </a:prstGeom>
          <a:noFill/>
        </p:spPr>
        <p:txBody>
          <a:bodyPr wrap="none" lIns="91440" tIns="45720" rIns="91440" bIns="45720">
            <a:spAutoFit/>
          </a:bodyPr>
          <a:lstStyle/>
          <a:p>
            <a:pPr algn="ctr"/>
            <a:r>
              <a:rPr lang="fr-F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Championnat par équipes</a:t>
            </a:r>
          </a:p>
        </p:txBody>
      </p:sp>
      <p:sp>
        <p:nvSpPr>
          <p:cNvPr id="8" name="Rectangle 7">
            <a:extLst>
              <a:ext uri="{FF2B5EF4-FFF2-40B4-BE49-F238E27FC236}">
                <a16:creationId xmlns:a16="http://schemas.microsoft.com/office/drawing/2014/main" id="{7D406957-BE94-A24B-B2EF-EE63A8E75DA0}"/>
              </a:ext>
            </a:extLst>
          </p:cNvPr>
          <p:cNvSpPr/>
          <p:nvPr/>
        </p:nvSpPr>
        <p:spPr>
          <a:xfrm>
            <a:off x="1015677" y="1150006"/>
            <a:ext cx="10303186" cy="646331"/>
          </a:xfrm>
          <a:prstGeom prst="rect">
            <a:avLst/>
          </a:prstGeom>
          <a:noFill/>
        </p:spPr>
        <p:txBody>
          <a:bodyPr wrap="square" lIns="91440" tIns="45720" rIns="91440" bIns="45720">
            <a:spAutoFit/>
          </a:bodyPr>
          <a:lstStyle/>
          <a:p>
            <a:pPr algn="ctr"/>
            <a:r>
              <a:rPr lang="fr-FR" sz="3600" b="0" cap="none" spc="0" dirty="0">
                <a:ln w="0"/>
                <a:solidFill>
                  <a:schemeClr val="accent1"/>
                </a:solidFill>
                <a:effectLst>
                  <a:outerShdw blurRad="38100" dist="25400" dir="5400000" algn="ctr" rotWithShape="0">
                    <a:srgbClr val="6E747A">
                      <a:alpha val="43000"/>
                    </a:srgbClr>
                  </a:outerShdw>
                </a:effectLst>
              </a:rPr>
              <a:t>1</a:t>
            </a:r>
            <a:r>
              <a:rPr lang="fr-FR" sz="3600" b="0" cap="none" spc="0" baseline="30000" dirty="0">
                <a:ln w="0"/>
                <a:solidFill>
                  <a:schemeClr val="accent1"/>
                </a:solidFill>
                <a:effectLst>
                  <a:outerShdw blurRad="38100" dist="25400" dir="5400000" algn="ctr" rotWithShape="0">
                    <a:srgbClr val="6E747A">
                      <a:alpha val="43000"/>
                    </a:srgbClr>
                  </a:outerShdw>
                </a:effectLst>
              </a:rPr>
              <a:t>ère</a:t>
            </a:r>
            <a:r>
              <a:rPr lang="fr-FR" sz="3600" b="0" cap="none" spc="0" dirty="0">
                <a:ln w="0"/>
                <a:solidFill>
                  <a:schemeClr val="accent1"/>
                </a:solidFill>
                <a:effectLst>
                  <a:outerShdw blurRad="38100" dist="25400" dir="5400000" algn="ctr" rotWithShape="0">
                    <a:srgbClr val="6E747A">
                      <a:alpha val="43000"/>
                    </a:srgbClr>
                  </a:outerShdw>
                </a:effectLst>
              </a:rPr>
              <a:t> Phase : 1 équipe féminine et 11 équipes masculines</a:t>
            </a:r>
          </a:p>
        </p:txBody>
      </p:sp>
      <p:pic>
        <p:nvPicPr>
          <p:cNvPr id="12" name="Image 11" descr="logo1">
            <a:extLst>
              <a:ext uri="{FF2B5EF4-FFF2-40B4-BE49-F238E27FC236}">
                <a16:creationId xmlns:a16="http://schemas.microsoft.com/office/drawing/2014/main" id="{DCC8B587-010B-8D4E-B5F1-49CBE09DE96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751" y="124092"/>
            <a:ext cx="1023960" cy="1134891"/>
          </a:xfrm>
          <a:prstGeom prst="rect">
            <a:avLst/>
          </a:prstGeom>
          <a:noFill/>
          <a:ln>
            <a:noFill/>
          </a:ln>
        </p:spPr>
      </p:pic>
      <p:pic>
        <p:nvPicPr>
          <p:cNvPr id="11" name="Image 10" descr="Une image contenant texte, clipart&#10;&#10;Description générée automatiquement">
            <a:extLst>
              <a:ext uri="{FF2B5EF4-FFF2-40B4-BE49-F238E27FC236}">
                <a16:creationId xmlns:a16="http://schemas.microsoft.com/office/drawing/2014/main" id="{B894B1D8-69C4-4C48-B724-3C6F2FB5E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5121" y="142883"/>
            <a:ext cx="1990846" cy="927634"/>
          </a:xfrm>
          <a:prstGeom prst="rect">
            <a:avLst/>
          </a:prstGeom>
        </p:spPr>
      </p:pic>
      <p:pic>
        <p:nvPicPr>
          <p:cNvPr id="7" name="Image 6">
            <a:extLst>
              <a:ext uri="{FF2B5EF4-FFF2-40B4-BE49-F238E27FC236}">
                <a16:creationId xmlns:a16="http://schemas.microsoft.com/office/drawing/2014/main" id="{9194681E-6014-7E4D-BBB6-F1B2EF5162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8240" y="2269768"/>
            <a:ext cx="2892286" cy="2892286"/>
          </a:xfrm>
          <a:prstGeom prst="rect">
            <a:avLst/>
          </a:prstGeom>
        </p:spPr>
      </p:pic>
      <p:pic>
        <p:nvPicPr>
          <p:cNvPr id="9" name="Image 8">
            <a:extLst>
              <a:ext uri="{FF2B5EF4-FFF2-40B4-BE49-F238E27FC236}">
                <a16:creationId xmlns:a16="http://schemas.microsoft.com/office/drawing/2014/main" id="{07669B70-706B-7D42-92F9-13E7AFC0CA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7232" y="5635486"/>
            <a:ext cx="1438735" cy="1007603"/>
          </a:xfrm>
          <a:prstGeom prst="rect">
            <a:avLst/>
          </a:prstGeom>
        </p:spPr>
      </p:pic>
      <p:pic>
        <p:nvPicPr>
          <p:cNvPr id="10" name="Image 9">
            <a:extLst>
              <a:ext uri="{FF2B5EF4-FFF2-40B4-BE49-F238E27FC236}">
                <a16:creationId xmlns:a16="http://schemas.microsoft.com/office/drawing/2014/main" id="{EBCB2E6F-88FF-EE40-A4FD-67B807E445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8755" y="5645425"/>
            <a:ext cx="2783970" cy="1007603"/>
          </a:xfrm>
          <a:prstGeom prst="rect">
            <a:avLst/>
          </a:prstGeom>
        </p:spPr>
      </p:pic>
      <p:pic>
        <p:nvPicPr>
          <p:cNvPr id="2" name="Image 1">
            <a:extLst>
              <a:ext uri="{FF2B5EF4-FFF2-40B4-BE49-F238E27FC236}">
                <a16:creationId xmlns:a16="http://schemas.microsoft.com/office/drawing/2014/main" id="{3A6E1C66-FEB0-4741-93DA-6F58E245E5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5826" y="2284897"/>
            <a:ext cx="2891836" cy="2891836"/>
          </a:xfrm>
          <a:prstGeom prst="rect">
            <a:avLst/>
          </a:prstGeom>
        </p:spPr>
      </p:pic>
      <p:pic>
        <p:nvPicPr>
          <p:cNvPr id="3" name="Image 2">
            <a:extLst>
              <a:ext uri="{FF2B5EF4-FFF2-40B4-BE49-F238E27FC236}">
                <a16:creationId xmlns:a16="http://schemas.microsoft.com/office/drawing/2014/main" id="{4EF16183-7C5B-B64D-8290-6226D6AA993E}"/>
              </a:ext>
            </a:extLst>
          </p:cNvPr>
          <p:cNvPicPr>
            <a:picLocks noChangeAspect="1"/>
          </p:cNvPicPr>
          <p:nvPr/>
        </p:nvPicPr>
        <p:blipFill>
          <a:blip r:embed="rId8"/>
          <a:stretch>
            <a:fillRect/>
          </a:stretch>
        </p:blipFill>
        <p:spPr>
          <a:xfrm>
            <a:off x="3881988" y="1871076"/>
            <a:ext cx="4311926" cy="4311926"/>
          </a:xfrm>
          <a:prstGeom prst="rect">
            <a:avLst/>
          </a:prstGeom>
        </p:spPr>
      </p:pic>
    </p:spTree>
    <p:extLst>
      <p:ext uri="{BB962C8B-B14F-4D97-AF65-F5344CB8AC3E}">
        <p14:creationId xmlns:p14="http://schemas.microsoft.com/office/powerpoint/2010/main" val="121100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384091" y="475648"/>
            <a:ext cx="3284939" cy="1169551"/>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chemeClr val="accent6"/>
                </a:solidFill>
              </a:rPr>
              <a:t>Équipe 1</a:t>
            </a:r>
          </a:p>
          <a:p>
            <a:pPr algn="ctr"/>
            <a:r>
              <a:rPr lang="fr-FR" sz="3500" b="1" dirty="0">
                <a:ln w="12700" cmpd="sng">
                  <a:solidFill>
                    <a:schemeClr val="accent4"/>
                  </a:solidFill>
                  <a:prstDash val="solid"/>
                </a:ln>
                <a:solidFill>
                  <a:schemeClr val="accent6"/>
                </a:solidFill>
              </a:rPr>
              <a:t> Filles</a:t>
            </a:r>
          </a:p>
        </p:txBody>
      </p:sp>
      <p:sp>
        <p:nvSpPr>
          <p:cNvPr id="21" name="Rectangle 20"/>
          <p:cNvSpPr/>
          <p:nvPr/>
        </p:nvSpPr>
        <p:spPr>
          <a:xfrm>
            <a:off x="1567654" y="1242391"/>
            <a:ext cx="156461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chemeClr val="accent6"/>
                </a:solidFill>
              </a:rPr>
              <a:t>N3</a:t>
            </a:r>
          </a:p>
        </p:txBody>
      </p:sp>
      <p:sp>
        <p:nvSpPr>
          <p:cNvPr id="7" name="ZoneTexte 6"/>
          <p:cNvSpPr txBox="1"/>
          <p:nvPr/>
        </p:nvSpPr>
        <p:spPr>
          <a:xfrm>
            <a:off x="2207394" y="323702"/>
            <a:ext cx="5639435" cy="800219"/>
          </a:xfrm>
          <a:prstGeom prst="rect">
            <a:avLst/>
          </a:prstGeom>
          <a:noFill/>
          <a:ln w="12700">
            <a:solidFill>
              <a:schemeClr val="accent3"/>
            </a:solidFill>
          </a:ln>
        </p:spPr>
        <p:txBody>
          <a:bodyPr wrap="square" rtlCol="0">
            <a:spAutoFit/>
          </a:bodyPr>
          <a:lstStyle/>
          <a:p>
            <a:pPr algn="ctr"/>
            <a:r>
              <a:rPr lang="fr-FR" sz="3200" b="1" dirty="0">
                <a:solidFill>
                  <a:srgbClr val="FF0000"/>
                </a:solidFill>
              </a:rPr>
              <a:t>Maintien</a:t>
            </a:r>
          </a:p>
          <a:p>
            <a:pPr algn="ctr"/>
            <a:endParaRPr lang="fr-FR" sz="1400" b="1" dirty="0">
              <a:latin typeface="Arial Rounded MT Bold" panose="020F0704030504030204" pitchFamily="34" charset="77"/>
            </a:endParaRPr>
          </a:p>
        </p:txBody>
      </p:sp>
      <p:sp>
        <p:nvSpPr>
          <p:cNvPr id="4" name="Rectangle 1">
            <a:extLst>
              <a:ext uri="{FF2B5EF4-FFF2-40B4-BE49-F238E27FC236}">
                <a16:creationId xmlns:a16="http://schemas.microsoft.com/office/drawing/2014/main" id="{D8308B47-0AB6-2443-AE72-E41380425198}"/>
              </a:ext>
            </a:extLst>
          </p:cNvPr>
          <p:cNvSpPr>
            <a:spLocks noChangeArrowheads="1"/>
          </p:cNvSpPr>
          <p:nvPr/>
        </p:nvSpPr>
        <p:spPr bwMode="auto">
          <a:xfrm>
            <a:off x="1817688" y="2125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8" name="ZoneTexte 27">
            <a:extLst>
              <a:ext uri="{FF2B5EF4-FFF2-40B4-BE49-F238E27FC236}">
                <a16:creationId xmlns:a16="http://schemas.microsoft.com/office/drawing/2014/main" id="{D71BAC2F-C23E-1742-8076-9A0F90C2A7EF}"/>
              </a:ext>
            </a:extLst>
          </p:cNvPr>
          <p:cNvSpPr txBox="1"/>
          <p:nvPr/>
        </p:nvSpPr>
        <p:spPr>
          <a:xfrm>
            <a:off x="2751212" y="1360862"/>
            <a:ext cx="5357191" cy="646331"/>
          </a:xfrm>
          <a:prstGeom prst="rect">
            <a:avLst/>
          </a:prstGeom>
          <a:noFill/>
        </p:spPr>
        <p:txBody>
          <a:bodyPr wrap="square" rtlCol="0">
            <a:spAutoFit/>
          </a:bodyPr>
          <a:lstStyle/>
          <a:p>
            <a:pPr algn="ctr"/>
            <a:r>
              <a:rPr lang="fr-FR" dirty="0"/>
              <a:t>Un maintien de justesse. Bravo les Filles, </a:t>
            </a:r>
          </a:p>
          <a:p>
            <a:pPr algn="ctr"/>
            <a:r>
              <a:rPr lang="fr-FR" dirty="0"/>
              <a:t>elles repartiront en Nationale 3 en 2</a:t>
            </a:r>
            <a:r>
              <a:rPr lang="fr-FR" baseline="30000" dirty="0"/>
              <a:t>ème</a:t>
            </a:r>
            <a:r>
              <a:rPr lang="fr-FR" dirty="0"/>
              <a:t> phase !!!</a:t>
            </a:r>
          </a:p>
        </p:txBody>
      </p:sp>
      <p:pic>
        <p:nvPicPr>
          <p:cNvPr id="3" name="Image 2">
            <a:extLst>
              <a:ext uri="{FF2B5EF4-FFF2-40B4-BE49-F238E27FC236}">
                <a16:creationId xmlns:a16="http://schemas.microsoft.com/office/drawing/2014/main" id="{673F6F8F-215F-DB44-8E5D-661A073DB650}"/>
              </a:ext>
            </a:extLst>
          </p:cNvPr>
          <p:cNvPicPr>
            <a:picLocks noChangeAspect="1"/>
          </p:cNvPicPr>
          <p:nvPr/>
        </p:nvPicPr>
        <p:blipFill>
          <a:blip r:embed="rId3"/>
          <a:stretch>
            <a:fillRect/>
          </a:stretch>
        </p:blipFill>
        <p:spPr>
          <a:xfrm>
            <a:off x="8033174" y="2466343"/>
            <a:ext cx="3963356" cy="2974186"/>
          </a:xfrm>
          <a:prstGeom prst="rect">
            <a:avLst/>
          </a:prstGeom>
        </p:spPr>
      </p:pic>
      <p:pic>
        <p:nvPicPr>
          <p:cNvPr id="8" name="Image 7">
            <a:extLst>
              <a:ext uri="{FF2B5EF4-FFF2-40B4-BE49-F238E27FC236}">
                <a16:creationId xmlns:a16="http://schemas.microsoft.com/office/drawing/2014/main" id="{7D55D161-EEF1-4C4B-8ACF-BF9EE24EC8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3174" y="146964"/>
            <a:ext cx="3963356" cy="2018757"/>
          </a:xfrm>
          <a:prstGeom prst="rect">
            <a:avLst/>
          </a:prstGeom>
        </p:spPr>
      </p:pic>
      <p:pic>
        <p:nvPicPr>
          <p:cNvPr id="9" name="Image 8">
            <a:extLst>
              <a:ext uri="{FF2B5EF4-FFF2-40B4-BE49-F238E27FC236}">
                <a16:creationId xmlns:a16="http://schemas.microsoft.com/office/drawing/2014/main" id="{A697F8C9-1B22-7B4B-8B3A-A0AF245EAD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85" y="2092888"/>
            <a:ext cx="2740287" cy="3425359"/>
          </a:xfrm>
          <a:prstGeom prst="rect">
            <a:avLst/>
          </a:prstGeom>
        </p:spPr>
      </p:pic>
      <p:pic>
        <p:nvPicPr>
          <p:cNvPr id="10" name="Image 9">
            <a:extLst>
              <a:ext uri="{FF2B5EF4-FFF2-40B4-BE49-F238E27FC236}">
                <a16:creationId xmlns:a16="http://schemas.microsoft.com/office/drawing/2014/main" id="{96A7380C-39FE-2E4F-8172-FD84BFF117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3" name="Image 22">
            <a:extLst>
              <a:ext uri="{FF2B5EF4-FFF2-40B4-BE49-F238E27FC236}">
                <a16:creationId xmlns:a16="http://schemas.microsoft.com/office/drawing/2014/main" id="{755DEED2-1A5E-A34A-AFBD-34759BA843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4" name="Image 23">
            <a:extLst>
              <a:ext uri="{FF2B5EF4-FFF2-40B4-BE49-F238E27FC236}">
                <a16:creationId xmlns:a16="http://schemas.microsoft.com/office/drawing/2014/main" id="{F3A71ED7-54A3-4647-92E6-797DD094E1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6" name="Image 25">
            <a:extLst>
              <a:ext uri="{FF2B5EF4-FFF2-40B4-BE49-F238E27FC236}">
                <a16:creationId xmlns:a16="http://schemas.microsoft.com/office/drawing/2014/main" id="{603DA15E-D294-034E-AF4A-85A273C444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5" name="Image 4">
            <a:extLst>
              <a:ext uri="{FF2B5EF4-FFF2-40B4-BE49-F238E27FC236}">
                <a16:creationId xmlns:a16="http://schemas.microsoft.com/office/drawing/2014/main" id="{4EB51A83-507D-8947-8BAA-77AFD16D52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1844" y="2165721"/>
            <a:ext cx="4075413" cy="3279694"/>
          </a:xfrm>
          <a:prstGeom prst="rect">
            <a:avLst/>
          </a:prstGeom>
        </p:spPr>
      </p:pic>
      <p:pic>
        <p:nvPicPr>
          <p:cNvPr id="2" name="Image 1">
            <a:extLst>
              <a:ext uri="{FF2B5EF4-FFF2-40B4-BE49-F238E27FC236}">
                <a16:creationId xmlns:a16="http://schemas.microsoft.com/office/drawing/2014/main" id="{0D542D35-F742-644D-B85E-3D3A46DBB9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664442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p:txBody>
      </p:sp>
      <p:sp>
        <p:nvSpPr>
          <p:cNvPr id="21" name="Rectangle 20"/>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PN</a:t>
            </a:r>
          </a:p>
        </p:txBody>
      </p:sp>
      <p:sp>
        <p:nvSpPr>
          <p:cNvPr id="7" name="ZoneTexte 6"/>
          <p:cNvSpPr txBox="1"/>
          <p:nvPr/>
        </p:nvSpPr>
        <p:spPr>
          <a:xfrm>
            <a:off x="2607405" y="142435"/>
            <a:ext cx="8274804" cy="1077218"/>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Montée en N3</a:t>
            </a:r>
          </a:p>
          <a:p>
            <a:pPr algn="ctr"/>
            <a:r>
              <a:rPr lang="fr-FR" sz="1600" b="1" dirty="0">
                <a:latin typeface="Arial Rounded MT Bold" panose="020F0704030504030204" pitchFamily="34" charset="77"/>
              </a:rPr>
              <a:t>Nos 3 cinquantenaires épaulés par Baptiste montent en N3 malgré 2 matchs nuls dans une poule très serrées. Bravo ! </a:t>
            </a:r>
          </a:p>
        </p:txBody>
      </p:sp>
      <p:pic>
        <p:nvPicPr>
          <p:cNvPr id="3" name="Image 2">
            <a:extLst>
              <a:ext uri="{FF2B5EF4-FFF2-40B4-BE49-F238E27FC236}">
                <a16:creationId xmlns:a16="http://schemas.microsoft.com/office/drawing/2014/main" id="{277B9B59-D4E4-B946-90DA-6E6FA96C1600}"/>
              </a:ext>
            </a:extLst>
          </p:cNvPr>
          <p:cNvPicPr>
            <a:picLocks noChangeAspect="1"/>
          </p:cNvPicPr>
          <p:nvPr/>
        </p:nvPicPr>
        <p:blipFill>
          <a:blip r:embed="rId3"/>
          <a:stretch>
            <a:fillRect/>
          </a:stretch>
        </p:blipFill>
        <p:spPr>
          <a:xfrm>
            <a:off x="7307490" y="3607465"/>
            <a:ext cx="4680807" cy="3071376"/>
          </a:xfrm>
          <a:prstGeom prst="rect">
            <a:avLst/>
          </a:prstGeom>
        </p:spPr>
      </p:pic>
      <p:pic>
        <p:nvPicPr>
          <p:cNvPr id="4" name="Image 3">
            <a:extLst>
              <a:ext uri="{FF2B5EF4-FFF2-40B4-BE49-F238E27FC236}">
                <a16:creationId xmlns:a16="http://schemas.microsoft.com/office/drawing/2014/main" id="{BE5226D3-AF30-784C-B55E-BBC409AF14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9848" y="1386358"/>
            <a:ext cx="3609474" cy="3412975"/>
          </a:xfrm>
          <a:prstGeom prst="rect">
            <a:avLst/>
          </a:prstGeom>
        </p:spPr>
      </p:pic>
      <p:pic>
        <p:nvPicPr>
          <p:cNvPr id="5" name="Image 4">
            <a:extLst>
              <a:ext uri="{FF2B5EF4-FFF2-40B4-BE49-F238E27FC236}">
                <a16:creationId xmlns:a16="http://schemas.microsoft.com/office/drawing/2014/main" id="{6F3680B0-A8D6-7747-95DA-73B115E83D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156" y="1630378"/>
            <a:ext cx="3168955" cy="3168955"/>
          </a:xfrm>
          <a:prstGeom prst="rect">
            <a:avLst/>
          </a:prstGeom>
        </p:spPr>
      </p:pic>
      <p:pic>
        <p:nvPicPr>
          <p:cNvPr id="10" name="Image 9">
            <a:extLst>
              <a:ext uri="{FF2B5EF4-FFF2-40B4-BE49-F238E27FC236}">
                <a16:creationId xmlns:a16="http://schemas.microsoft.com/office/drawing/2014/main" id="{72C888D6-DF5E-AB4C-A14D-5322218316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1686" y="1030219"/>
            <a:ext cx="2528802" cy="2462389"/>
          </a:xfrm>
          <a:prstGeom prst="rect">
            <a:avLst/>
          </a:prstGeom>
        </p:spPr>
      </p:pic>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13" name="Image 12">
            <a:extLst>
              <a:ext uri="{FF2B5EF4-FFF2-40B4-BE49-F238E27FC236}">
                <a16:creationId xmlns:a16="http://schemas.microsoft.com/office/drawing/2014/main" id="{77E27B64-DA87-1D4D-8BC4-96BC4235AF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335" y="5210058"/>
            <a:ext cx="1468783" cy="1468783"/>
          </a:xfrm>
          <a:prstGeom prst="rect">
            <a:avLst/>
          </a:prstGeom>
        </p:spPr>
      </p:pic>
      <p:pic>
        <p:nvPicPr>
          <p:cNvPr id="17" name="Image 16">
            <a:extLst>
              <a:ext uri="{FF2B5EF4-FFF2-40B4-BE49-F238E27FC236}">
                <a16:creationId xmlns:a16="http://schemas.microsoft.com/office/drawing/2014/main" id="{7A0F8873-8C7D-EF44-A857-9847CF3BAB47}"/>
              </a:ext>
            </a:extLst>
          </p:cNvPr>
          <p:cNvPicPr>
            <a:picLocks noChangeAspect="1"/>
          </p:cNvPicPr>
          <p:nvPr/>
        </p:nvPicPr>
        <p:blipFill>
          <a:blip r:embed="rId9"/>
          <a:stretch>
            <a:fillRect/>
          </a:stretch>
        </p:blipFill>
        <p:spPr>
          <a:xfrm>
            <a:off x="1988372" y="5210058"/>
            <a:ext cx="2981193" cy="1204522"/>
          </a:xfrm>
          <a:prstGeom prst="rect">
            <a:avLst/>
          </a:prstGeom>
        </p:spPr>
      </p:pic>
      <p:pic>
        <p:nvPicPr>
          <p:cNvPr id="19" name="Image 18">
            <a:extLst>
              <a:ext uri="{FF2B5EF4-FFF2-40B4-BE49-F238E27FC236}">
                <a16:creationId xmlns:a16="http://schemas.microsoft.com/office/drawing/2014/main" id="{532F830A-8B8A-9849-AB66-48A7792A628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55358" y="5210058"/>
            <a:ext cx="1185415" cy="1301741"/>
          </a:xfrm>
          <a:prstGeom prst="rect">
            <a:avLst/>
          </a:prstGeom>
        </p:spPr>
      </p:pic>
      <p:pic>
        <p:nvPicPr>
          <p:cNvPr id="14" name="Image 13">
            <a:extLst>
              <a:ext uri="{FF2B5EF4-FFF2-40B4-BE49-F238E27FC236}">
                <a16:creationId xmlns:a16="http://schemas.microsoft.com/office/drawing/2014/main" id="{CF75A9F1-7567-FA4F-997F-DF97FC7BB4E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53602" y="2038632"/>
            <a:ext cx="1438735" cy="1007603"/>
          </a:xfrm>
          <a:prstGeom prst="rect">
            <a:avLst/>
          </a:prstGeom>
        </p:spPr>
      </p:pic>
    </p:spTree>
    <p:extLst>
      <p:ext uri="{BB962C8B-B14F-4D97-AF65-F5344CB8AC3E}">
        <p14:creationId xmlns:p14="http://schemas.microsoft.com/office/powerpoint/2010/main" val="1456173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12EF5-CFD6-2D49-85D0-7C75E81AC4F1}"/>
              </a:ext>
            </a:extLst>
          </p:cNvPr>
          <p:cNvSpPr/>
          <p:nvPr/>
        </p:nvSpPr>
        <p:spPr>
          <a:xfrm rot="19551143">
            <a:off x="-481185" y="470336"/>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2</a:t>
            </a:r>
          </a:p>
        </p:txBody>
      </p:sp>
      <p:sp>
        <p:nvSpPr>
          <p:cNvPr id="10" name="Rectangle 9">
            <a:extLst>
              <a:ext uri="{FF2B5EF4-FFF2-40B4-BE49-F238E27FC236}">
                <a16:creationId xmlns:a16="http://schemas.microsoft.com/office/drawing/2014/main" id="{6D70D45C-52FA-1649-BCD8-A1EB000F5FE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R1</a:t>
            </a:r>
          </a:p>
        </p:txBody>
      </p:sp>
      <p:sp>
        <p:nvSpPr>
          <p:cNvPr id="11" name="ZoneTexte 10">
            <a:extLst>
              <a:ext uri="{FF2B5EF4-FFF2-40B4-BE49-F238E27FC236}">
                <a16:creationId xmlns:a16="http://schemas.microsoft.com/office/drawing/2014/main" id="{8F328DA2-1CC5-484D-8AD2-4F530795BB58}"/>
              </a:ext>
            </a:extLst>
          </p:cNvPr>
          <p:cNvSpPr txBox="1"/>
          <p:nvPr/>
        </p:nvSpPr>
        <p:spPr>
          <a:xfrm>
            <a:off x="2607405" y="142435"/>
            <a:ext cx="8274804" cy="830997"/>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Montée en PN</a:t>
            </a:r>
          </a:p>
          <a:p>
            <a:pPr algn="ctr"/>
            <a:r>
              <a:rPr lang="fr-FR" sz="1600" b="1" dirty="0">
                <a:latin typeface="Arial Rounded MT Bold" panose="020F0704030504030204" pitchFamily="34" charset="77"/>
              </a:rPr>
              <a:t>Superbe performance de notre équipe 2 qui accède à la Pré-Nationale</a:t>
            </a:r>
          </a:p>
        </p:txBody>
      </p:sp>
      <p:pic>
        <p:nvPicPr>
          <p:cNvPr id="13" name="Image 12">
            <a:extLst>
              <a:ext uri="{FF2B5EF4-FFF2-40B4-BE49-F238E27FC236}">
                <a16:creationId xmlns:a16="http://schemas.microsoft.com/office/drawing/2014/main" id="{FF897CC4-2B3F-8346-B8A3-C04DF715AF93}"/>
              </a:ext>
            </a:extLst>
          </p:cNvPr>
          <p:cNvPicPr>
            <a:picLocks noChangeAspect="1"/>
          </p:cNvPicPr>
          <p:nvPr/>
        </p:nvPicPr>
        <p:blipFill>
          <a:blip r:embed="rId2"/>
          <a:stretch>
            <a:fillRect/>
          </a:stretch>
        </p:blipFill>
        <p:spPr>
          <a:xfrm>
            <a:off x="7533814" y="1918003"/>
            <a:ext cx="4376375" cy="3220875"/>
          </a:xfrm>
          <a:prstGeom prst="rect">
            <a:avLst/>
          </a:prstGeom>
        </p:spPr>
      </p:pic>
      <p:pic>
        <p:nvPicPr>
          <p:cNvPr id="3" name="Image 2">
            <a:extLst>
              <a:ext uri="{FF2B5EF4-FFF2-40B4-BE49-F238E27FC236}">
                <a16:creationId xmlns:a16="http://schemas.microsoft.com/office/drawing/2014/main" id="{36D3A393-7DE3-BA4C-97DE-D6ED3BBDA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61" y="1982402"/>
            <a:ext cx="3140532" cy="2624307"/>
          </a:xfrm>
          <a:prstGeom prst="rect">
            <a:avLst/>
          </a:prstGeom>
        </p:spPr>
      </p:pic>
      <p:pic>
        <p:nvPicPr>
          <p:cNvPr id="19" name="Image 18">
            <a:extLst>
              <a:ext uri="{FF2B5EF4-FFF2-40B4-BE49-F238E27FC236}">
                <a16:creationId xmlns:a16="http://schemas.microsoft.com/office/drawing/2014/main" id="{C0753A84-C48E-4843-AD2D-977978FD6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9319" y="1808544"/>
            <a:ext cx="3815677" cy="2861757"/>
          </a:xfrm>
          <a:prstGeom prst="rect">
            <a:avLst/>
          </a:prstGeom>
        </p:spPr>
      </p:pic>
      <p:pic>
        <p:nvPicPr>
          <p:cNvPr id="20" name="Image 19">
            <a:extLst>
              <a:ext uri="{FF2B5EF4-FFF2-40B4-BE49-F238E27FC236}">
                <a16:creationId xmlns:a16="http://schemas.microsoft.com/office/drawing/2014/main" id="{37722220-EADE-CE41-95C9-A76FFBA73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1" name="Image 20">
            <a:extLst>
              <a:ext uri="{FF2B5EF4-FFF2-40B4-BE49-F238E27FC236}">
                <a16:creationId xmlns:a16="http://schemas.microsoft.com/office/drawing/2014/main" id="{54E4E5FF-9728-1D46-992F-12E1174EDE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2" name="Image 21">
            <a:extLst>
              <a:ext uri="{FF2B5EF4-FFF2-40B4-BE49-F238E27FC236}">
                <a16:creationId xmlns:a16="http://schemas.microsoft.com/office/drawing/2014/main" id="{9BF75D31-9241-734E-845E-6119805ECC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3" name="Image 22">
            <a:extLst>
              <a:ext uri="{FF2B5EF4-FFF2-40B4-BE49-F238E27FC236}">
                <a16:creationId xmlns:a16="http://schemas.microsoft.com/office/drawing/2014/main" id="{1CC280CA-266A-8C44-B41B-CC2621698D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4" name="Image 23">
            <a:extLst>
              <a:ext uri="{FF2B5EF4-FFF2-40B4-BE49-F238E27FC236}">
                <a16:creationId xmlns:a16="http://schemas.microsoft.com/office/drawing/2014/main" id="{400BBD44-1D43-F842-956C-3669150AE4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227601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621D2-DB9D-634B-A5FC-EE3CB431881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3</a:t>
            </a:r>
          </a:p>
        </p:txBody>
      </p:sp>
      <p:sp>
        <p:nvSpPr>
          <p:cNvPr id="5" name="Rectangle 4">
            <a:extLst>
              <a:ext uri="{FF2B5EF4-FFF2-40B4-BE49-F238E27FC236}">
                <a16:creationId xmlns:a16="http://schemas.microsoft.com/office/drawing/2014/main" id="{11304D32-A975-5C4D-A5D7-EE0B4A3C0C89}"/>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R2</a:t>
            </a:r>
          </a:p>
        </p:txBody>
      </p:sp>
      <p:pic>
        <p:nvPicPr>
          <p:cNvPr id="7" name="Image 6">
            <a:extLst>
              <a:ext uri="{FF2B5EF4-FFF2-40B4-BE49-F238E27FC236}">
                <a16:creationId xmlns:a16="http://schemas.microsoft.com/office/drawing/2014/main" id="{65665E42-1F04-D248-8D9B-9B6CAF5718E5}"/>
              </a:ext>
            </a:extLst>
          </p:cNvPr>
          <p:cNvPicPr>
            <a:picLocks noChangeAspect="1"/>
          </p:cNvPicPr>
          <p:nvPr/>
        </p:nvPicPr>
        <p:blipFill>
          <a:blip r:embed="rId2"/>
          <a:stretch>
            <a:fillRect/>
          </a:stretch>
        </p:blipFill>
        <p:spPr>
          <a:xfrm>
            <a:off x="8162161" y="248479"/>
            <a:ext cx="3874126" cy="4437818"/>
          </a:xfrm>
          <a:prstGeom prst="rect">
            <a:avLst/>
          </a:prstGeom>
        </p:spPr>
      </p:pic>
      <p:pic>
        <p:nvPicPr>
          <p:cNvPr id="3" name="Image 2">
            <a:extLst>
              <a:ext uri="{FF2B5EF4-FFF2-40B4-BE49-F238E27FC236}">
                <a16:creationId xmlns:a16="http://schemas.microsoft.com/office/drawing/2014/main" id="{D59506E7-35BB-F240-8E79-C42F8E19F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168" y="2057400"/>
            <a:ext cx="3776869" cy="2832652"/>
          </a:xfrm>
          <a:prstGeom prst="rect">
            <a:avLst/>
          </a:prstGeom>
        </p:spPr>
      </p:pic>
      <p:pic>
        <p:nvPicPr>
          <p:cNvPr id="13" name="Image 12">
            <a:extLst>
              <a:ext uri="{FF2B5EF4-FFF2-40B4-BE49-F238E27FC236}">
                <a16:creationId xmlns:a16="http://schemas.microsoft.com/office/drawing/2014/main" id="{B785C7F8-6350-BE46-BB9D-85E1F1573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0810" y="2057400"/>
            <a:ext cx="3844578" cy="2832652"/>
          </a:xfrm>
          <a:prstGeom prst="rect">
            <a:avLst/>
          </a:prstGeom>
        </p:spPr>
      </p:pic>
      <p:pic>
        <p:nvPicPr>
          <p:cNvPr id="14" name="Image 13">
            <a:extLst>
              <a:ext uri="{FF2B5EF4-FFF2-40B4-BE49-F238E27FC236}">
                <a16:creationId xmlns:a16="http://schemas.microsoft.com/office/drawing/2014/main" id="{9A73F6E8-6119-EA4B-90FF-1D472B72FB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967CB98-FC60-7242-98B9-D03DA580CB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20AE14FD-83E7-ED48-8FB6-5AE3B0DD37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FEB93A9-2A9D-3043-9FA8-9443AC04AE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DDF4807F-0EDF-EA4D-81BD-C90BB10F29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7CA69BCD-4B54-BF46-8026-BDDA5EB399E6}"/>
              </a:ext>
            </a:extLst>
          </p:cNvPr>
          <p:cNvSpPr txBox="1"/>
          <p:nvPr/>
        </p:nvSpPr>
        <p:spPr>
          <a:xfrm>
            <a:off x="3359427" y="568554"/>
            <a:ext cx="3955774" cy="523220"/>
          </a:xfrm>
          <a:prstGeom prst="rect">
            <a:avLst/>
          </a:prstGeom>
          <a:noFill/>
        </p:spPr>
        <p:txBody>
          <a:bodyPr wrap="square" rtlCol="0">
            <a:spAutoFit/>
          </a:bodyPr>
          <a:lstStyle/>
          <a:p>
            <a:r>
              <a:rPr lang="fr-FR" sz="2800" dirty="0"/>
              <a:t>Beau maintien !! Bravo !</a:t>
            </a:r>
          </a:p>
        </p:txBody>
      </p:sp>
    </p:spTree>
    <p:extLst>
      <p:ext uri="{BB962C8B-B14F-4D97-AF65-F5344CB8AC3E}">
        <p14:creationId xmlns:p14="http://schemas.microsoft.com/office/powerpoint/2010/main" val="288597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3123-7C76-3B47-B4AC-882F835974FB}"/>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4</a:t>
            </a:r>
          </a:p>
        </p:txBody>
      </p:sp>
      <p:sp>
        <p:nvSpPr>
          <p:cNvPr id="5" name="Rectangle 4">
            <a:extLst>
              <a:ext uri="{FF2B5EF4-FFF2-40B4-BE49-F238E27FC236}">
                <a16:creationId xmlns:a16="http://schemas.microsoft.com/office/drawing/2014/main" id="{1C8E7EC3-DB7F-6040-84A2-6B14014985F5}"/>
              </a:ext>
            </a:extLst>
          </p:cNvPr>
          <p:cNvSpPr/>
          <p:nvPr/>
        </p:nvSpPr>
        <p:spPr>
          <a:xfrm>
            <a:off x="1339988" y="455857"/>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7" name="Image 6">
            <a:extLst>
              <a:ext uri="{FF2B5EF4-FFF2-40B4-BE49-F238E27FC236}">
                <a16:creationId xmlns:a16="http://schemas.microsoft.com/office/drawing/2014/main" id="{979C5342-7FCA-5143-A82D-6DF17C213534}"/>
              </a:ext>
            </a:extLst>
          </p:cNvPr>
          <p:cNvPicPr>
            <a:picLocks noChangeAspect="1"/>
          </p:cNvPicPr>
          <p:nvPr/>
        </p:nvPicPr>
        <p:blipFill>
          <a:blip r:embed="rId2"/>
          <a:stretch>
            <a:fillRect/>
          </a:stretch>
        </p:blipFill>
        <p:spPr>
          <a:xfrm>
            <a:off x="7707729" y="2074509"/>
            <a:ext cx="4288801" cy="3426625"/>
          </a:xfrm>
          <a:prstGeom prst="rect">
            <a:avLst/>
          </a:prstGeom>
        </p:spPr>
      </p:pic>
      <p:pic>
        <p:nvPicPr>
          <p:cNvPr id="3" name="Image 2">
            <a:extLst>
              <a:ext uri="{FF2B5EF4-FFF2-40B4-BE49-F238E27FC236}">
                <a16:creationId xmlns:a16="http://schemas.microsoft.com/office/drawing/2014/main" id="{FF711987-6798-E24A-996D-E81C9C18A9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4448" y="1347800"/>
            <a:ext cx="4784810" cy="4153334"/>
          </a:xfrm>
          <a:prstGeom prst="rect">
            <a:avLst/>
          </a:prstGeom>
        </p:spPr>
      </p:pic>
      <p:pic>
        <p:nvPicPr>
          <p:cNvPr id="13" name="Image 12">
            <a:extLst>
              <a:ext uri="{FF2B5EF4-FFF2-40B4-BE49-F238E27FC236}">
                <a16:creationId xmlns:a16="http://schemas.microsoft.com/office/drawing/2014/main" id="{F857E05C-5159-D348-8F4B-1D64ECC50E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7484" y="270105"/>
            <a:ext cx="2290779" cy="1718084"/>
          </a:xfrm>
          <a:prstGeom prst="rect">
            <a:avLst/>
          </a:prstGeom>
        </p:spPr>
      </p:pic>
      <p:pic>
        <p:nvPicPr>
          <p:cNvPr id="14" name="Image 13">
            <a:extLst>
              <a:ext uri="{FF2B5EF4-FFF2-40B4-BE49-F238E27FC236}">
                <a16:creationId xmlns:a16="http://schemas.microsoft.com/office/drawing/2014/main" id="{324A7120-0182-BD45-B6CE-A8AFDB74BF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16174CB8-B537-6B45-92CF-77EB368BEE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A341464F-CB14-174D-9F10-BA566B7FD4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C9CB9D17-21D7-CE48-A7AD-030CA414AE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58B66F4-9890-E340-A847-06ADC9923AF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C725C293-8E82-704B-82D0-99FC066BB20E}"/>
              </a:ext>
            </a:extLst>
          </p:cNvPr>
          <p:cNvSpPr txBox="1"/>
          <p:nvPr/>
        </p:nvSpPr>
        <p:spPr>
          <a:xfrm>
            <a:off x="4343400" y="455857"/>
            <a:ext cx="3528391" cy="523220"/>
          </a:xfrm>
          <a:prstGeom prst="rect">
            <a:avLst/>
          </a:prstGeom>
          <a:noFill/>
        </p:spPr>
        <p:txBody>
          <a:bodyPr wrap="square" rtlCol="0">
            <a:spAutoFit/>
          </a:bodyPr>
          <a:lstStyle/>
          <a:p>
            <a:r>
              <a:rPr lang="fr-FR" sz="2800" dirty="0"/>
              <a:t>Maintien ! Bravo ! </a:t>
            </a:r>
          </a:p>
        </p:txBody>
      </p:sp>
    </p:spTree>
    <p:extLst>
      <p:ext uri="{BB962C8B-B14F-4D97-AF65-F5344CB8AC3E}">
        <p14:creationId xmlns:p14="http://schemas.microsoft.com/office/powerpoint/2010/main" val="42828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3D25D18-540E-5A41-A32F-FC7769A517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957" y="3308285"/>
            <a:ext cx="2537313" cy="3380749"/>
          </a:xfrm>
          <a:prstGeom prst="rect">
            <a:avLst/>
          </a:prstGeom>
        </p:spPr>
      </p:pic>
      <p:pic>
        <p:nvPicPr>
          <p:cNvPr id="6" name="Image 5">
            <a:extLst>
              <a:ext uri="{FF2B5EF4-FFF2-40B4-BE49-F238E27FC236}">
                <a16:creationId xmlns:a16="http://schemas.microsoft.com/office/drawing/2014/main" id="{9B98ACC5-C0BC-8248-AAA7-449EDF737E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5966" y="3069830"/>
            <a:ext cx="2488508" cy="3519814"/>
          </a:xfrm>
          <a:prstGeom prst="rect">
            <a:avLst/>
          </a:prstGeom>
        </p:spPr>
      </p:pic>
      <p:pic>
        <p:nvPicPr>
          <p:cNvPr id="7" name="Image 6">
            <a:extLst>
              <a:ext uri="{FF2B5EF4-FFF2-40B4-BE49-F238E27FC236}">
                <a16:creationId xmlns:a16="http://schemas.microsoft.com/office/drawing/2014/main" id="{CCCC42FA-201F-0143-80DA-0765C7072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9569" y="1361661"/>
            <a:ext cx="2523651" cy="2564295"/>
          </a:xfrm>
          <a:prstGeom prst="rect">
            <a:avLst/>
          </a:prstGeom>
        </p:spPr>
      </p:pic>
      <p:pic>
        <p:nvPicPr>
          <p:cNvPr id="8" name="Image 7">
            <a:extLst>
              <a:ext uri="{FF2B5EF4-FFF2-40B4-BE49-F238E27FC236}">
                <a16:creationId xmlns:a16="http://schemas.microsoft.com/office/drawing/2014/main" id="{1B99A2AA-EBBD-4B4D-A010-609AD24973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3003" y="4283764"/>
            <a:ext cx="3250066" cy="2102402"/>
          </a:xfrm>
          <a:prstGeom prst="rect">
            <a:avLst/>
          </a:prstGeom>
        </p:spPr>
      </p:pic>
      <p:pic>
        <p:nvPicPr>
          <p:cNvPr id="10" name="Image 9">
            <a:extLst>
              <a:ext uri="{FF2B5EF4-FFF2-40B4-BE49-F238E27FC236}">
                <a16:creationId xmlns:a16="http://schemas.microsoft.com/office/drawing/2014/main" id="{F97743AC-A33C-D74A-A535-6B20568584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12676" y="322607"/>
            <a:ext cx="2662727" cy="1779105"/>
          </a:xfrm>
          <a:prstGeom prst="rect">
            <a:avLst/>
          </a:prstGeom>
        </p:spPr>
      </p:pic>
      <p:pic>
        <p:nvPicPr>
          <p:cNvPr id="12" name="Image 11">
            <a:extLst>
              <a:ext uri="{FF2B5EF4-FFF2-40B4-BE49-F238E27FC236}">
                <a16:creationId xmlns:a16="http://schemas.microsoft.com/office/drawing/2014/main" id="{F47C0A63-DD11-7E4B-901D-AA538592D6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24916" y="2295939"/>
            <a:ext cx="2438245" cy="1630017"/>
          </a:xfrm>
          <a:prstGeom prst="rect">
            <a:avLst/>
          </a:prstGeom>
        </p:spPr>
      </p:pic>
      <p:pic>
        <p:nvPicPr>
          <p:cNvPr id="14" name="Image 13">
            <a:extLst>
              <a:ext uri="{FF2B5EF4-FFF2-40B4-BE49-F238E27FC236}">
                <a16:creationId xmlns:a16="http://schemas.microsoft.com/office/drawing/2014/main" id="{5622E599-4265-3145-A7D4-9CF0014606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8183" y="89867"/>
            <a:ext cx="1686506" cy="1122293"/>
          </a:xfrm>
          <a:prstGeom prst="rect">
            <a:avLst/>
          </a:prstGeom>
        </p:spPr>
      </p:pic>
      <p:sp>
        <p:nvSpPr>
          <p:cNvPr id="15" name="ZoneTexte 14">
            <a:extLst>
              <a:ext uri="{FF2B5EF4-FFF2-40B4-BE49-F238E27FC236}">
                <a16:creationId xmlns:a16="http://schemas.microsoft.com/office/drawing/2014/main" id="{CFAA3408-182F-9843-9809-C8D1EE41D6B1}"/>
              </a:ext>
            </a:extLst>
          </p:cNvPr>
          <p:cNvSpPr txBox="1"/>
          <p:nvPr/>
        </p:nvSpPr>
        <p:spPr>
          <a:xfrm>
            <a:off x="308113" y="168965"/>
            <a:ext cx="5844209" cy="3139321"/>
          </a:xfrm>
          <a:prstGeom prst="rect">
            <a:avLst/>
          </a:prstGeom>
          <a:noFill/>
        </p:spPr>
        <p:txBody>
          <a:bodyPr wrap="square" rtlCol="0">
            <a:spAutoFit/>
          </a:bodyPr>
          <a:lstStyle/>
          <a:p>
            <a:r>
              <a:rPr lang="fr-FR" dirty="0"/>
              <a:t>C’est avec une grande tristesse que je vais ouvrir cette AG, deux grands personnages du </a:t>
            </a:r>
            <a:r>
              <a:rPr lang="fr-FR" dirty="0" err="1"/>
              <a:t>ping</a:t>
            </a:r>
            <a:r>
              <a:rPr lang="fr-FR" dirty="0"/>
              <a:t> nous ont quittés. Jean-Luc le président du comité, toujours présent tous les ans à notre AG et dans les salles de </a:t>
            </a:r>
            <a:r>
              <a:rPr lang="fr-FR" dirty="0" err="1"/>
              <a:t>ping</a:t>
            </a:r>
            <a:r>
              <a:rPr lang="fr-FR" dirty="0"/>
              <a:t>. Sa bonne humeur, et les bonnes rigolades vont nous manquer.</a:t>
            </a:r>
          </a:p>
          <a:p>
            <a:r>
              <a:rPr lang="fr-FR" dirty="0"/>
              <a:t>Et notre Claude, 1</a:t>
            </a:r>
            <a:r>
              <a:rPr lang="fr-FR" baseline="30000" dirty="0"/>
              <a:t>er</a:t>
            </a:r>
            <a:r>
              <a:rPr lang="fr-FR" dirty="0"/>
              <a:t> capitaine de l’équipe 1 au début de la création du club, grand artisan de ce que le club est aujourd’hui. </a:t>
            </a:r>
          </a:p>
          <a:p>
            <a:r>
              <a:rPr lang="fr-FR" dirty="0"/>
              <a:t>Que de souvenirs avec ces 2 grands messieurs du tennis de table. Ils seront toujours là dans un petit coin de notre tête et de notre cœur. </a:t>
            </a:r>
          </a:p>
        </p:txBody>
      </p:sp>
    </p:spTree>
    <p:extLst>
      <p:ext uri="{BB962C8B-B14F-4D97-AF65-F5344CB8AC3E}">
        <p14:creationId xmlns:p14="http://schemas.microsoft.com/office/powerpoint/2010/main" val="238864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9D774-52EF-5C4C-88A6-DE27EAD6BE8D}"/>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5</a:t>
            </a:r>
          </a:p>
        </p:txBody>
      </p:sp>
      <p:sp>
        <p:nvSpPr>
          <p:cNvPr id="5" name="Rectangle 4">
            <a:extLst>
              <a:ext uri="{FF2B5EF4-FFF2-40B4-BE49-F238E27FC236}">
                <a16:creationId xmlns:a16="http://schemas.microsoft.com/office/drawing/2014/main" id="{F552A6A7-F134-A547-BF5E-FF3A5F7C8E84}"/>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7" name="Image 6">
            <a:extLst>
              <a:ext uri="{FF2B5EF4-FFF2-40B4-BE49-F238E27FC236}">
                <a16:creationId xmlns:a16="http://schemas.microsoft.com/office/drawing/2014/main" id="{FD925BB0-C331-4F44-B641-A0917A26684D}"/>
              </a:ext>
            </a:extLst>
          </p:cNvPr>
          <p:cNvPicPr>
            <a:picLocks noChangeAspect="1"/>
          </p:cNvPicPr>
          <p:nvPr/>
        </p:nvPicPr>
        <p:blipFill>
          <a:blip r:embed="rId2"/>
          <a:stretch>
            <a:fillRect/>
          </a:stretch>
        </p:blipFill>
        <p:spPr>
          <a:xfrm>
            <a:off x="8406675" y="2534477"/>
            <a:ext cx="3434280" cy="2902225"/>
          </a:xfrm>
          <a:prstGeom prst="rect">
            <a:avLst/>
          </a:prstGeom>
        </p:spPr>
      </p:pic>
      <p:pic>
        <p:nvPicPr>
          <p:cNvPr id="14" name="Image 13">
            <a:extLst>
              <a:ext uri="{FF2B5EF4-FFF2-40B4-BE49-F238E27FC236}">
                <a16:creationId xmlns:a16="http://schemas.microsoft.com/office/drawing/2014/main" id="{4DBF6758-753F-1743-95E5-1E96814C50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727" y="2557454"/>
            <a:ext cx="2667142" cy="2575567"/>
          </a:xfrm>
          <a:prstGeom prst="rect">
            <a:avLst/>
          </a:prstGeom>
        </p:spPr>
      </p:pic>
      <p:pic>
        <p:nvPicPr>
          <p:cNvPr id="13" name="Image 12">
            <a:extLst>
              <a:ext uri="{FF2B5EF4-FFF2-40B4-BE49-F238E27FC236}">
                <a16:creationId xmlns:a16="http://schemas.microsoft.com/office/drawing/2014/main" id="{345371A8-BC9C-394E-A185-643F4B06E5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8210" y="320069"/>
            <a:ext cx="2591209" cy="1908703"/>
          </a:xfrm>
          <a:prstGeom prst="rect">
            <a:avLst/>
          </a:prstGeom>
        </p:spPr>
      </p:pic>
      <p:pic>
        <p:nvPicPr>
          <p:cNvPr id="16" name="Image 15">
            <a:extLst>
              <a:ext uri="{FF2B5EF4-FFF2-40B4-BE49-F238E27FC236}">
                <a16:creationId xmlns:a16="http://schemas.microsoft.com/office/drawing/2014/main" id="{F2F93678-7707-5D4E-BCFC-9374EE1130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2946" y="2534477"/>
            <a:ext cx="3495365" cy="2621523"/>
          </a:xfrm>
          <a:prstGeom prst="rect">
            <a:avLst/>
          </a:prstGeom>
        </p:spPr>
      </p:pic>
      <p:pic>
        <p:nvPicPr>
          <p:cNvPr id="15" name="Image 14">
            <a:extLst>
              <a:ext uri="{FF2B5EF4-FFF2-40B4-BE49-F238E27FC236}">
                <a16:creationId xmlns:a16="http://schemas.microsoft.com/office/drawing/2014/main" id="{4F5DA03B-CAC3-5E44-92B4-E3013B55FB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7" name="Image 16">
            <a:extLst>
              <a:ext uri="{FF2B5EF4-FFF2-40B4-BE49-F238E27FC236}">
                <a16:creationId xmlns:a16="http://schemas.microsoft.com/office/drawing/2014/main" id="{2B0E0088-4348-4941-AD60-5E941BB561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8" name="Image 17">
            <a:extLst>
              <a:ext uri="{FF2B5EF4-FFF2-40B4-BE49-F238E27FC236}">
                <a16:creationId xmlns:a16="http://schemas.microsoft.com/office/drawing/2014/main" id="{D3D0879C-A69A-D144-9406-A4E33A3FB6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9" name="Image 18">
            <a:extLst>
              <a:ext uri="{FF2B5EF4-FFF2-40B4-BE49-F238E27FC236}">
                <a16:creationId xmlns:a16="http://schemas.microsoft.com/office/drawing/2014/main" id="{ACB0E2B1-398E-1143-A937-0CAE00386A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0" name="Image 19">
            <a:extLst>
              <a:ext uri="{FF2B5EF4-FFF2-40B4-BE49-F238E27FC236}">
                <a16:creationId xmlns:a16="http://schemas.microsoft.com/office/drawing/2014/main" id="{4D7340BC-E999-B44B-8F30-A4AC2F6279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37930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79E9EE-5735-0446-AC04-2B45D7E47BE2}"/>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6</a:t>
            </a:r>
          </a:p>
        </p:txBody>
      </p:sp>
      <p:sp>
        <p:nvSpPr>
          <p:cNvPr id="3" name="Rectangle 2">
            <a:extLst>
              <a:ext uri="{FF2B5EF4-FFF2-40B4-BE49-F238E27FC236}">
                <a16:creationId xmlns:a16="http://schemas.microsoft.com/office/drawing/2014/main" id="{82E37A68-DCED-BF42-A359-16D1831E711C}"/>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5" name="Image 4">
            <a:extLst>
              <a:ext uri="{FF2B5EF4-FFF2-40B4-BE49-F238E27FC236}">
                <a16:creationId xmlns:a16="http://schemas.microsoft.com/office/drawing/2014/main" id="{6809106F-F85F-C64B-9BD7-1075957C44D4}"/>
              </a:ext>
            </a:extLst>
          </p:cNvPr>
          <p:cNvPicPr>
            <a:picLocks noChangeAspect="1"/>
          </p:cNvPicPr>
          <p:nvPr/>
        </p:nvPicPr>
        <p:blipFill>
          <a:blip r:embed="rId2"/>
          <a:stretch>
            <a:fillRect/>
          </a:stretch>
        </p:blipFill>
        <p:spPr>
          <a:xfrm>
            <a:off x="7871791" y="2514600"/>
            <a:ext cx="3825930" cy="2935690"/>
          </a:xfrm>
          <a:prstGeom prst="rect">
            <a:avLst/>
          </a:prstGeom>
        </p:spPr>
      </p:pic>
      <p:pic>
        <p:nvPicPr>
          <p:cNvPr id="12" name="Image 11">
            <a:extLst>
              <a:ext uri="{FF2B5EF4-FFF2-40B4-BE49-F238E27FC236}">
                <a16:creationId xmlns:a16="http://schemas.microsoft.com/office/drawing/2014/main" id="{BF9D67CB-31A9-C643-A737-898CD082C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416" y="1961389"/>
            <a:ext cx="3384072" cy="2430379"/>
          </a:xfrm>
          <a:prstGeom prst="rect">
            <a:avLst/>
          </a:prstGeom>
        </p:spPr>
      </p:pic>
      <p:pic>
        <p:nvPicPr>
          <p:cNvPr id="11" name="Image 10">
            <a:extLst>
              <a:ext uri="{FF2B5EF4-FFF2-40B4-BE49-F238E27FC236}">
                <a16:creationId xmlns:a16="http://schemas.microsoft.com/office/drawing/2014/main" id="{DF6A4819-4840-0B4D-AC6C-856F2AA6C4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7202" y="2767255"/>
            <a:ext cx="3645569" cy="2430379"/>
          </a:xfrm>
          <a:prstGeom prst="rect">
            <a:avLst/>
          </a:prstGeom>
        </p:spPr>
      </p:pic>
      <p:pic>
        <p:nvPicPr>
          <p:cNvPr id="14" name="Image 13">
            <a:extLst>
              <a:ext uri="{FF2B5EF4-FFF2-40B4-BE49-F238E27FC236}">
                <a16:creationId xmlns:a16="http://schemas.microsoft.com/office/drawing/2014/main" id="{696BB8C7-A6F9-BB4E-B142-EBEFE0D087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2757" y="194950"/>
            <a:ext cx="2903997" cy="2235977"/>
          </a:xfrm>
          <a:prstGeom prst="rect">
            <a:avLst/>
          </a:prstGeom>
        </p:spPr>
      </p:pic>
      <p:pic>
        <p:nvPicPr>
          <p:cNvPr id="13" name="Image 12">
            <a:extLst>
              <a:ext uri="{FF2B5EF4-FFF2-40B4-BE49-F238E27FC236}">
                <a16:creationId xmlns:a16="http://schemas.microsoft.com/office/drawing/2014/main" id="{A02B34FD-C4EF-DD43-AF6F-018B79B84F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DF546608-CE64-5946-B9B2-3016AFD04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44AEAFF8-172A-1840-8681-F57351D96E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BBFC81A-800B-A248-95E3-23F0164FDD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896CB4BA-093B-3043-A7A8-6CC1A8901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D66A8C01-FE44-1D47-A2D1-22AC30732635}"/>
              </a:ext>
            </a:extLst>
          </p:cNvPr>
          <p:cNvSpPr txBox="1"/>
          <p:nvPr/>
        </p:nvSpPr>
        <p:spPr>
          <a:xfrm>
            <a:off x="2812774" y="568554"/>
            <a:ext cx="4873516" cy="954107"/>
          </a:xfrm>
          <a:prstGeom prst="rect">
            <a:avLst/>
          </a:prstGeom>
          <a:noFill/>
        </p:spPr>
        <p:txBody>
          <a:bodyPr wrap="square" rtlCol="0">
            <a:spAutoFit/>
          </a:bodyPr>
          <a:lstStyle/>
          <a:p>
            <a:pPr algn="ctr"/>
            <a:r>
              <a:rPr lang="fr-FR" sz="2800" dirty="0"/>
              <a:t>Une D1 avec que des jeunes ! Bravo les jeunes !</a:t>
            </a:r>
          </a:p>
        </p:txBody>
      </p:sp>
    </p:spTree>
    <p:extLst>
      <p:ext uri="{BB962C8B-B14F-4D97-AF65-F5344CB8AC3E}">
        <p14:creationId xmlns:p14="http://schemas.microsoft.com/office/powerpoint/2010/main" val="194659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953B9-FC94-B040-A0BA-D5EFC5DC7779}"/>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7</a:t>
            </a:r>
          </a:p>
        </p:txBody>
      </p:sp>
      <p:sp>
        <p:nvSpPr>
          <p:cNvPr id="3" name="Rectangle 2">
            <a:extLst>
              <a:ext uri="{FF2B5EF4-FFF2-40B4-BE49-F238E27FC236}">
                <a16:creationId xmlns:a16="http://schemas.microsoft.com/office/drawing/2014/main" id="{5C5C5108-A5D3-E741-9E1C-46C2C5482428}"/>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5" name="Image 4">
            <a:extLst>
              <a:ext uri="{FF2B5EF4-FFF2-40B4-BE49-F238E27FC236}">
                <a16:creationId xmlns:a16="http://schemas.microsoft.com/office/drawing/2014/main" id="{B04C4DD3-E80F-6748-9D63-662DADACC08C}"/>
              </a:ext>
            </a:extLst>
          </p:cNvPr>
          <p:cNvPicPr>
            <a:picLocks noChangeAspect="1"/>
          </p:cNvPicPr>
          <p:nvPr/>
        </p:nvPicPr>
        <p:blipFill>
          <a:blip r:embed="rId2"/>
          <a:stretch>
            <a:fillRect/>
          </a:stretch>
        </p:blipFill>
        <p:spPr>
          <a:xfrm>
            <a:off x="7475905" y="2598820"/>
            <a:ext cx="4240666" cy="2964582"/>
          </a:xfrm>
          <a:prstGeom prst="rect">
            <a:avLst/>
          </a:prstGeom>
        </p:spPr>
      </p:pic>
      <p:pic>
        <p:nvPicPr>
          <p:cNvPr id="11" name="Image 10">
            <a:extLst>
              <a:ext uri="{FF2B5EF4-FFF2-40B4-BE49-F238E27FC236}">
                <a16:creationId xmlns:a16="http://schemas.microsoft.com/office/drawing/2014/main" id="{45671CBC-2413-1245-9025-493DE2EAB1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2428" y="266000"/>
            <a:ext cx="2994181" cy="2226729"/>
          </a:xfrm>
          <a:prstGeom prst="rect">
            <a:avLst/>
          </a:prstGeom>
        </p:spPr>
      </p:pic>
      <p:pic>
        <p:nvPicPr>
          <p:cNvPr id="13" name="Image 12">
            <a:extLst>
              <a:ext uri="{FF2B5EF4-FFF2-40B4-BE49-F238E27FC236}">
                <a16:creationId xmlns:a16="http://schemas.microsoft.com/office/drawing/2014/main" id="{DD308332-F7AC-3D48-A799-63227623D7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1657" y="1781099"/>
            <a:ext cx="3028547" cy="3544818"/>
          </a:xfrm>
          <a:prstGeom prst="rect">
            <a:avLst/>
          </a:prstGeom>
        </p:spPr>
      </p:pic>
      <p:pic>
        <p:nvPicPr>
          <p:cNvPr id="12" name="Image 11">
            <a:extLst>
              <a:ext uri="{FF2B5EF4-FFF2-40B4-BE49-F238E27FC236}">
                <a16:creationId xmlns:a16="http://schemas.microsoft.com/office/drawing/2014/main" id="{1B8389C6-5909-1C4E-9583-CF49C9488B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F02E9C02-7565-224E-9E88-B25CBA255B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D810A9AC-03C1-4547-8120-FEEE4BDF27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D0A003D3-160B-B346-878B-928A20FB34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75FADA2B-59D2-E449-A383-9F64FEF2DD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F72AB90E-FB63-BE49-AC45-9C2F16D97443}"/>
              </a:ext>
            </a:extLst>
          </p:cNvPr>
          <p:cNvSpPr txBox="1"/>
          <p:nvPr/>
        </p:nvSpPr>
        <p:spPr>
          <a:xfrm>
            <a:off x="3690166" y="488222"/>
            <a:ext cx="3369365" cy="954107"/>
          </a:xfrm>
          <a:prstGeom prst="rect">
            <a:avLst/>
          </a:prstGeom>
          <a:noFill/>
        </p:spPr>
        <p:txBody>
          <a:bodyPr wrap="square" rtlCol="0">
            <a:spAutoFit/>
          </a:bodyPr>
          <a:lstStyle/>
          <a:p>
            <a:pPr algn="ctr"/>
            <a:r>
              <a:rPr lang="fr-FR" sz="2800" dirty="0"/>
              <a:t>Maintien solide ! Bravo !</a:t>
            </a:r>
          </a:p>
        </p:txBody>
      </p:sp>
    </p:spTree>
    <p:extLst>
      <p:ext uri="{BB962C8B-B14F-4D97-AF65-F5344CB8AC3E}">
        <p14:creationId xmlns:p14="http://schemas.microsoft.com/office/powerpoint/2010/main" val="97791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2BADE-D217-4F4C-90C4-9C504373B4EA}"/>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8</a:t>
            </a:r>
          </a:p>
        </p:txBody>
      </p:sp>
      <p:sp>
        <p:nvSpPr>
          <p:cNvPr id="3" name="Rectangle 2">
            <a:extLst>
              <a:ext uri="{FF2B5EF4-FFF2-40B4-BE49-F238E27FC236}">
                <a16:creationId xmlns:a16="http://schemas.microsoft.com/office/drawing/2014/main" id="{AA8CB127-9ABB-4A4B-80FC-DC8AC6FCD83B}"/>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5" name="Image 4">
            <a:extLst>
              <a:ext uri="{FF2B5EF4-FFF2-40B4-BE49-F238E27FC236}">
                <a16:creationId xmlns:a16="http://schemas.microsoft.com/office/drawing/2014/main" id="{49F9170A-114A-4941-8F1B-3AE429042E53}"/>
              </a:ext>
            </a:extLst>
          </p:cNvPr>
          <p:cNvPicPr>
            <a:picLocks noChangeAspect="1"/>
          </p:cNvPicPr>
          <p:nvPr/>
        </p:nvPicPr>
        <p:blipFill>
          <a:blip r:embed="rId2"/>
          <a:stretch>
            <a:fillRect/>
          </a:stretch>
        </p:blipFill>
        <p:spPr>
          <a:xfrm>
            <a:off x="7768282" y="748765"/>
            <a:ext cx="4096884" cy="3525061"/>
          </a:xfrm>
          <a:prstGeom prst="rect">
            <a:avLst/>
          </a:prstGeom>
        </p:spPr>
      </p:pic>
      <p:pic>
        <p:nvPicPr>
          <p:cNvPr id="13" name="Image 12">
            <a:extLst>
              <a:ext uri="{FF2B5EF4-FFF2-40B4-BE49-F238E27FC236}">
                <a16:creationId xmlns:a16="http://schemas.microsoft.com/office/drawing/2014/main" id="{EB0FEC24-0753-3D45-995F-BF090D1A9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514" y="1785773"/>
            <a:ext cx="3863948" cy="3530172"/>
          </a:xfrm>
          <a:prstGeom prst="rect">
            <a:avLst/>
          </a:prstGeom>
        </p:spPr>
      </p:pic>
      <p:pic>
        <p:nvPicPr>
          <p:cNvPr id="11" name="Image 10">
            <a:extLst>
              <a:ext uri="{FF2B5EF4-FFF2-40B4-BE49-F238E27FC236}">
                <a16:creationId xmlns:a16="http://schemas.microsoft.com/office/drawing/2014/main" id="{F78597F1-6755-1448-A3A4-AECA4DB46D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5070" y="2477249"/>
            <a:ext cx="3160434" cy="2370325"/>
          </a:xfrm>
          <a:prstGeom prst="rect">
            <a:avLst/>
          </a:prstGeom>
        </p:spPr>
      </p:pic>
      <p:pic>
        <p:nvPicPr>
          <p:cNvPr id="12" name="Image 11">
            <a:extLst>
              <a:ext uri="{FF2B5EF4-FFF2-40B4-BE49-F238E27FC236}">
                <a16:creationId xmlns:a16="http://schemas.microsoft.com/office/drawing/2014/main" id="{71444001-0FBA-0F4E-9C87-F1A1ECB54D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9D5B9B93-DFF0-4E4B-BF2B-9F5A4DB5EA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8AB84F9A-9574-9248-A72C-F114D35DC9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68A76F4D-A335-DC40-822B-CEFE69F4C8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CB2EFBE3-B1D4-F54E-B97B-44F376E038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5F2EF665-EEE3-CA4F-A219-CAE1DCE3E89A}"/>
              </a:ext>
            </a:extLst>
          </p:cNvPr>
          <p:cNvSpPr txBox="1"/>
          <p:nvPr/>
        </p:nvSpPr>
        <p:spPr>
          <a:xfrm>
            <a:off x="3319670" y="457200"/>
            <a:ext cx="3896139" cy="1200329"/>
          </a:xfrm>
          <a:prstGeom prst="rect">
            <a:avLst/>
          </a:prstGeom>
          <a:noFill/>
        </p:spPr>
        <p:txBody>
          <a:bodyPr wrap="square" rtlCol="0">
            <a:spAutoFit/>
          </a:bodyPr>
          <a:lstStyle/>
          <a:p>
            <a:pPr algn="ctr"/>
            <a:r>
              <a:rPr lang="fr-FR" sz="2400" dirty="0"/>
              <a:t>Une équipe de vieux briscards qui se maintien ! Bravo !</a:t>
            </a:r>
          </a:p>
        </p:txBody>
      </p:sp>
    </p:spTree>
    <p:extLst>
      <p:ext uri="{BB962C8B-B14F-4D97-AF65-F5344CB8AC3E}">
        <p14:creationId xmlns:p14="http://schemas.microsoft.com/office/powerpoint/2010/main" val="187958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C1892-E775-FC4B-892F-F0EAE655499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9</a:t>
            </a:r>
          </a:p>
        </p:txBody>
      </p:sp>
      <p:sp>
        <p:nvSpPr>
          <p:cNvPr id="3" name="Rectangle 2">
            <a:extLst>
              <a:ext uri="{FF2B5EF4-FFF2-40B4-BE49-F238E27FC236}">
                <a16:creationId xmlns:a16="http://schemas.microsoft.com/office/drawing/2014/main" id="{A9270715-AC87-D449-ADB9-B96BE04BC77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5" name="Image 4">
            <a:extLst>
              <a:ext uri="{FF2B5EF4-FFF2-40B4-BE49-F238E27FC236}">
                <a16:creationId xmlns:a16="http://schemas.microsoft.com/office/drawing/2014/main" id="{93CEE1AE-2A6D-7844-A719-188299470B7E}"/>
              </a:ext>
            </a:extLst>
          </p:cNvPr>
          <p:cNvPicPr>
            <a:picLocks noChangeAspect="1"/>
          </p:cNvPicPr>
          <p:nvPr/>
        </p:nvPicPr>
        <p:blipFill>
          <a:blip r:embed="rId2"/>
          <a:stretch>
            <a:fillRect/>
          </a:stretch>
        </p:blipFill>
        <p:spPr>
          <a:xfrm>
            <a:off x="8363756" y="905475"/>
            <a:ext cx="3423180" cy="3185994"/>
          </a:xfrm>
          <a:prstGeom prst="rect">
            <a:avLst/>
          </a:prstGeom>
        </p:spPr>
      </p:pic>
      <p:pic>
        <p:nvPicPr>
          <p:cNvPr id="12" name="Image 11">
            <a:extLst>
              <a:ext uri="{FF2B5EF4-FFF2-40B4-BE49-F238E27FC236}">
                <a16:creationId xmlns:a16="http://schemas.microsoft.com/office/drawing/2014/main" id="{98EF2387-5865-9F46-B6CF-C7CD156411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86" y="1937946"/>
            <a:ext cx="3683266" cy="2762450"/>
          </a:xfrm>
          <a:prstGeom prst="rect">
            <a:avLst/>
          </a:prstGeom>
        </p:spPr>
      </p:pic>
      <p:pic>
        <p:nvPicPr>
          <p:cNvPr id="11" name="Image 10">
            <a:extLst>
              <a:ext uri="{FF2B5EF4-FFF2-40B4-BE49-F238E27FC236}">
                <a16:creationId xmlns:a16="http://schemas.microsoft.com/office/drawing/2014/main" id="{FFF05A8A-F7C1-9C4F-9959-3D36B6297B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9864" y="2342355"/>
            <a:ext cx="3181481" cy="2842590"/>
          </a:xfrm>
          <a:prstGeom prst="rect">
            <a:avLst/>
          </a:prstGeom>
        </p:spPr>
      </p:pic>
      <p:pic>
        <p:nvPicPr>
          <p:cNvPr id="13" name="Image 12">
            <a:extLst>
              <a:ext uri="{FF2B5EF4-FFF2-40B4-BE49-F238E27FC236}">
                <a16:creationId xmlns:a16="http://schemas.microsoft.com/office/drawing/2014/main" id="{377FFE42-D952-174F-8B2D-118A70A40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4" name="Image 13">
            <a:extLst>
              <a:ext uri="{FF2B5EF4-FFF2-40B4-BE49-F238E27FC236}">
                <a16:creationId xmlns:a16="http://schemas.microsoft.com/office/drawing/2014/main" id="{86B1DEC3-4454-754A-BAA2-36AD207735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5" name="Image 14">
            <a:extLst>
              <a:ext uri="{FF2B5EF4-FFF2-40B4-BE49-F238E27FC236}">
                <a16:creationId xmlns:a16="http://schemas.microsoft.com/office/drawing/2014/main" id="{19C2A665-51F7-9B4A-B2E4-0E44969239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C345007D-26FF-9A4C-8F93-DEEAEDF846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7" name="Image 16">
            <a:extLst>
              <a:ext uri="{FF2B5EF4-FFF2-40B4-BE49-F238E27FC236}">
                <a16:creationId xmlns:a16="http://schemas.microsoft.com/office/drawing/2014/main" id="{DC8C197D-F2A4-1B46-86BA-2EE97F91CF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3C639069-C14F-254C-8A95-CE9698BB0D1A}"/>
              </a:ext>
            </a:extLst>
          </p:cNvPr>
          <p:cNvSpPr txBox="1"/>
          <p:nvPr/>
        </p:nvSpPr>
        <p:spPr>
          <a:xfrm>
            <a:off x="3329609" y="467139"/>
            <a:ext cx="4432852" cy="646331"/>
          </a:xfrm>
          <a:prstGeom prst="rect">
            <a:avLst/>
          </a:prstGeom>
          <a:noFill/>
        </p:spPr>
        <p:txBody>
          <a:bodyPr wrap="square" rtlCol="0">
            <a:spAutoFit/>
          </a:bodyPr>
          <a:lstStyle/>
          <a:p>
            <a:pPr algn="ctr"/>
            <a:r>
              <a:rPr lang="fr-FR" dirty="0"/>
              <a:t>Une superbe montée pas forcément prévu ! Bravo les gars !</a:t>
            </a:r>
          </a:p>
        </p:txBody>
      </p:sp>
    </p:spTree>
    <p:extLst>
      <p:ext uri="{BB962C8B-B14F-4D97-AF65-F5344CB8AC3E}">
        <p14:creationId xmlns:p14="http://schemas.microsoft.com/office/powerpoint/2010/main" val="1996984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53085-7596-A64B-AEF1-9CDFE174C94C}"/>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10</a:t>
            </a:r>
          </a:p>
        </p:txBody>
      </p:sp>
      <p:sp>
        <p:nvSpPr>
          <p:cNvPr id="3" name="Rectangle 2">
            <a:extLst>
              <a:ext uri="{FF2B5EF4-FFF2-40B4-BE49-F238E27FC236}">
                <a16:creationId xmlns:a16="http://schemas.microsoft.com/office/drawing/2014/main" id="{9B2A8664-CDB5-AE4A-A474-EFD9E4140301}"/>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5" name="Image 4">
            <a:extLst>
              <a:ext uri="{FF2B5EF4-FFF2-40B4-BE49-F238E27FC236}">
                <a16:creationId xmlns:a16="http://schemas.microsoft.com/office/drawing/2014/main" id="{91745AB0-0BB4-F342-8951-BD7DDA4775D2}"/>
              </a:ext>
            </a:extLst>
          </p:cNvPr>
          <p:cNvPicPr>
            <a:picLocks noChangeAspect="1"/>
          </p:cNvPicPr>
          <p:nvPr/>
        </p:nvPicPr>
        <p:blipFill>
          <a:blip r:embed="rId2"/>
          <a:stretch>
            <a:fillRect/>
          </a:stretch>
        </p:blipFill>
        <p:spPr>
          <a:xfrm>
            <a:off x="8133347" y="2247433"/>
            <a:ext cx="3717223" cy="3137929"/>
          </a:xfrm>
          <a:prstGeom prst="rect">
            <a:avLst/>
          </a:prstGeom>
        </p:spPr>
      </p:pic>
      <p:pic>
        <p:nvPicPr>
          <p:cNvPr id="12" name="Image 11">
            <a:extLst>
              <a:ext uri="{FF2B5EF4-FFF2-40B4-BE49-F238E27FC236}">
                <a16:creationId xmlns:a16="http://schemas.microsoft.com/office/drawing/2014/main" id="{4224923C-7854-E940-8BA0-8C31D6A1B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3347" y="385009"/>
            <a:ext cx="3453078" cy="1682009"/>
          </a:xfrm>
          <a:prstGeom prst="rect">
            <a:avLst/>
          </a:prstGeom>
        </p:spPr>
      </p:pic>
      <p:pic>
        <p:nvPicPr>
          <p:cNvPr id="11" name="Image 10">
            <a:extLst>
              <a:ext uri="{FF2B5EF4-FFF2-40B4-BE49-F238E27FC236}">
                <a16:creationId xmlns:a16="http://schemas.microsoft.com/office/drawing/2014/main" id="{CAA038A6-0ABA-E341-AEAB-7347285298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914" y="1826385"/>
            <a:ext cx="2514113" cy="3761069"/>
          </a:xfrm>
          <a:prstGeom prst="rect">
            <a:avLst/>
          </a:prstGeom>
        </p:spPr>
      </p:pic>
      <p:pic>
        <p:nvPicPr>
          <p:cNvPr id="13" name="Image 12">
            <a:extLst>
              <a:ext uri="{FF2B5EF4-FFF2-40B4-BE49-F238E27FC236}">
                <a16:creationId xmlns:a16="http://schemas.microsoft.com/office/drawing/2014/main" id="{3FCC8F03-BFBB-E24E-95AE-45F0F3329B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A4321A7-5ADD-ED47-851C-F68F3CE0F0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ECC2E8CB-4304-7744-ABF5-3976EF823C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8D10433C-3A89-EB47-A0F5-8C24EB8DB2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901FC92-5185-5E4D-81FD-ACED524522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FF76F382-9AF6-6844-9A55-5353913C4BEE}"/>
              </a:ext>
            </a:extLst>
          </p:cNvPr>
          <p:cNvSpPr txBox="1"/>
          <p:nvPr/>
        </p:nvSpPr>
        <p:spPr>
          <a:xfrm>
            <a:off x="3101009" y="568554"/>
            <a:ext cx="4840355" cy="954107"/>
          </a:xfrm>
          <a:prstGeom prst="rect">
            <a:avLst/>
          </a:prstGeom>
          <a:noFill/>
        </p:spPr>
        <p:txBody>
          <a:bodyPr wrap="square" rtlCol="0">
            <a:spAutoFit/>
          </a:bodyPr>
          <a:lstStyle/>
          <a:p>
            <a:pPr algn="ctr"/>
            <a:r>
              <a:rPr lang="fr-FR" sz="2800" dirty="0"/>
              <a:t>Un beau maintien avec une équipe filles / garçons ! Bravo !</a:t>
            </a:r>
          </a:p>
        </p:txBody>
      </p:sp>
      <p:pic>
        <p:nvPicPr>
          <p:cNvPr id="7" name="Image 6">
            <a:extLst>
              <a:ext uri="{FF2B5EF4-FFF2-40B4-BE49-F238E27FC236}">
                <a16:creationId xmlns:a16="http://schemas.microsoft.com/office/drawing/2014/main" id="{67AAB619-02EA-3C42-85C0-10B7F3462B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83204" y="2184161"/>
            <a:ext cx="4477966" cy="3045515"/>
          </a:xfrm>
          <a:prstGeom prst="rect">
            <a:avLst/>
          </a:prstGeom>
        </p:spPr>
      </p:pic>
    </p:spTree>
    <p:extLst>
      <p:ext uri="{BB962C8B-B14F-4D97-AF65-F5344CB8AC3E}">
        <p14:creationId xmlns:p14="http://schemas.microsoft.com/office/powerpoint/2010/main" val="52658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0015D-0428-B84C-9F78-3E457E91E603}"/>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11</a:t>
            </a:r>
          </a:p>
        </p:txBody>
      </p:sp>
      <p:sp>
        <p:nvSpPr>
          <p:cNvPr id="3" name="Rectangle 2">
            <a:extLst>
              <a:ext uri="{FF2B5EF4-FFF2-40B4-BE49-F238E27FC236}">
                <a16:creationId xmlns:a16="http://schemas.microsoft.com/office/drawing/2014/main" id="{FC4F624A-24E1-DF49-A957-375F6843ADBE}"/>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D5</a:t>
            </a:r>
          </a:p>
        </p:txBody>
      </p:sp>
      <p:pic>
        <p:nvPicPr>
          <p:cNvPr id="5" name="Image 4">
            <a:extLst>
              <a:ext uri="{FF2B5EF4-FFF2-40B4-BE49-F238E27FC236}">
                <a16:creationId xmlns:a16="http://schemas.microsoft.com/office/drawing/2014/main" id="{C49F7BE8-9272-F24A-A0E2-6282025A5976}"/>
              </a:ext>
            </a:extLst>
          </p:cNvPr>
          <p:cNvPicPr>
            <a:picLocks noChangeAspect="1"/>
          </p:cNvPicPr>
          <p:nvPr/>
        </p:nvPicPr>
        <p:blipFill>
          <a:blip r:embed="rId2"/>
          <a:stretch>
            <a:fillRect/>
          </a:stretch>
        </p:blipFill>
        <p:spPr>
          <a:xfrm>
            <a:off x="7758070" y="1655697"/>
            <a:ext cx="4238460" cy="3657600"/>
          </a:xfrm>
          <a:prstGeom prst="rect">
            <a:avLst/>
          </a:prstGeom>
        </p:spPr>
      </p:pic>
      <p:pic>
        <p:nvPicPr>
          <p:cNvPr id="12" name="Image 11">
            <a:extLst>
              <a:ext uri="{FF2B5EF4-FFF2-40B4-BE49-F238E27FC236}">
                <a16:creationId xmlns:a16="http://schemas.microsoft.com/office/drawing/2014/main" id="{E93BF766-F226-2745-9283-080EEB0800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008" y="2403733"/>
            <a:ext cx="2077384" cy="2769845"/>
          </a:xfrm>
          <a:prstGeom prst="rect">
            <a:avLst/>
          </a:prstGeom>
        </p:spPr>
      </p:pic>
      <p:pic>
        <p:nvPicPr>
          <p:cNvPr id="13" name="Image 12">
            <a:extLst>
              <a:ext uri="{FF2B5EF4-FFF2-40B4-BE49-F238E27FC236}">
                <a16:creationId xmlns:a16="http://schemas.microsoft.com/office/drawing/2014/main" id="{3DD4226D-63CB-CF43-9D1E-AFCA1B27FE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4791" y="1766041"/>
            <a:ext cx="5011401" cy="2818913"/>
          </a:xfrm>
          <a:prstGeom prst="rect">
            <a:avLst/>
          </a:prstGeom>
        </p:spPr>
      </p:pic>
      <p:pic>
        <p:nvPicPr>
          <p:cNvPr id="14" name="Image 13">
            <a:extLst>
              <a:ext uri="{FF2B5EF4-FFF2-40B4-BE49-F238E27FC236}">
                <a16:creationId xmlns:a16="http://schemas.microsoft.com/office/drawing/2014/main" id="{B2E6D918-72BF-3D4C-A721-135D0DB788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F7D82449-1388-554E-85DD-154D732C3F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563E6E77-B7E5-8848-9089-80F9F413C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B537FC0A-B2F0-E348-942D-B1F48031C4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D84D80D-77DA-6941-9A7C-D45F04F1C5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041B0368-D83A-2746-9E61-CEB03AC06518}"/>
              </a:ext>
            </a:extLst>
          </p:cNvPr>
          <p:cNvSpPr txBox="1"/>
          <p:nvPr/>
        </p:nvSpPr>
        <p:spPr>
          <a:xfrm>
            <a:off x="3345185" y="415853"/>
            <a:ext cx="7607737" cy="1200329"/>
          </a:xfrm>
          <a:prstGeom prst="rect">
            <a:avLst/>
          </a:prstGeom>
          <a:noFill/>
        </p:spPr>
        <p:txBody>
          <a:bodyPr wrap="square" rtlCol="0">
            <a:spAutoFit/>
          </a:bodyPr>
          <a:lstStyle/>
          <a:p>
            <a:r>
              <a:rPr lang="fr-FR" sz="2400" dirty="0"/>
              <a:t>Une belle 3</a:t>
            </a:r>
            <a:r>
              <a:rPr lang="fr-FR" sz="2400" baseline="30000" dirty="0"/>
              <a:t>ème</a:t>
            </a:r>
            <a:r>
              <a:rPr lang="fr-FR" sz="2400" dirty="0"/>
              <a:t> place avec notre équipe de vedettes de </a:t>
            </a:r>
            <a:r>
              <a:rPr lang="fr-FR" sz="2400" dirty="0" err="1"/>
              <a:t>youtube</a:t>
            </a:r>
            <a:r>
              <a:rPr lang="fr-FR" sz="2400" dirty="0"/>
              <a:t> après le beau reportage vidéo de Laura. </a:t>
            </a:r>
          </a:p>
          <a:p>
            <a:pPr algn="ctr"/>
            <a:r>
              <a:rPr lang="fr-FR" sz="2400" dirty="0"/>
              <a:t>Bravo !</a:t>
            </a:r>
          </a:p>
        </p:txBody>
      </p:sp>
    </p:spTree>
    <p:extLst>
      <p:ext uri="{BB962C8B-B14F-4D97-AF65-F5344CB8AC3E}">
        <p14:creationId xmlns:p14="http://schemas.microsoft.com/office/powerpoint/2010/main" val="161420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01ACF0-3BA9-4B45-8C56-87A56753F2C9}"/>
              </a:ext>
            </a:extLst>
          </p:cNvPr>
          <p:cNvSpPr txBox="1"/>
          <p:nvPr/>
        </p:nvSpPr>
        <p:spPr>
          <a:xfrm>
            <a:off x="173255" y="250257"/>
            <a:ext cx="11800572" cy="646331"/>
          </a:xfrm>
          <a:prstGeom prst="rect">
            <a:avLst/>
          </a:prstGeom>
          <a:noFill/>
        </p:spPr>
        <p:txBody>
          <a:bodyPr wrap="square" rtlCol="0">
            <a:spAutoFit/>
          </a:bodyPr>
          <a:lstStyle/>
          <a:p>
            <a:pPr algn="ctr"/>
            <a:r>
              <a:rPr lang="fr-FR" dirty="0"/>
              <a:t>CHAMPIONNAT VETERANS PAR EQUIPES</a:t>
            </a:r>
          </a:p>
          <a:p>
            <a:pPr algn="ctr"/>
            <a:r>
              <a:rPr lang="fr-FR" dirty="0"/>
              <a:t>1</a:t>
            </a:r>
            <a:r>
              <a:rPr lang="fr-FR" baseline="30000" dirty="0"/>
              <a:t>ère</a:t>
            </a:r>
            <a:r>
              <a:rPr lang="fr-FR" dirty="0"/>
              <a:t> PHASE</a:t>
            </a:r>
          </a:p>
        </p:txBody>
      </p:sp>
      <p:pic>
        <p:nvPicPr>
          <p:cNvPr id="6" name="Image 5">
            <a:extLst>
              <a:ext uri="{FF2B5EF4-FFF2-40B4-BE49-F238E27FC236}">
                <a16:creationId xmlns:a16="http://schemas.microsoft.com/office/drawing/2014/main" id="{38459B6B-BE13-D249-9413-12E0F95A71BA}"/>
              </a:ext>
            </a:extLst>
          </p:cNvPr>
          <p:cNvPicPr>
            <a:picLocks noChangeAspect="1"/>
          </p:cNvPicPr>
          <p:nvPr/>
        </p:nvPicPr>
        <p:blipFill>
          <a:blip r:embed="rId2"/>
          <a:stretch>
            <a:fillRect/>
          </a:stretch>
        </p:blipFill>
        <p:spPr>
          <a:xfrm>
            <a:off x="173255" y="3593085"/>
            <a:ext cx="3550446" cy="2038114"/>
          </a:xfrm>
          <a:prstGeom prst="rect">
            <a:avLst/>
          </a:prstGeom>
        </p:spPr>
      </p:pic>
      <p:pic>
        <p:nvPicPr>
          <p:cNvPr id="8" name="Image 7">
            <a:extLst>
              <a:ext uri="{FF2B5EF4-FFF2-40B4-BE49-F238E27FC236}">
                <a16:creationId xmlns:a16="http://schemas.microsoft.com/office/drawing/2014/main" id="{EA567F31-FCF2-6A49-8360-5BF6D2CDDBBD}"/>
              </a:ext>
            </a:extLst>
          </p:cNvPr>
          <p:cNvPicPr>
            <a:picLocks noChangeAspect="1"/>
          </p:cNvPicPr>
          <p:nvPr/>
        </p:nvPicPr>
        <p:blipFill>
          <a:blip r:embed="rId3"/>
          <a:stretch>
            <a:fillRect/>
          </a:stretch>
        </p:blipFill>
        <p:spPr>
          <a:xfrm>
            <a:off x="4084754" y="3593085"/>
            <a:ext cx="3724977" cy="2038114"/>
          </a:xfrm>
          <a:prstGeom prst="rect">
            <a:avLst/>
          </a:prstGeom>
        </p:spPr>
      </p:pic>
      <p:pic>
        <p:nvPicPr>
          <p:cNvPr id="10" name="Image 9">
            <a:extLst>
              <a:ext uri="{FF2B5EF4-FFF2-40B4-BE49-F238E27FC236}">
                <a16:creationId xmlns:a16="http://schemas.microsoft.com/office/drawing/2014/main" id="{C7EF06B2-3363-BB4D-815D-7829BC231BEB}"/>
              </a:ext>
            </a:extLst>
          </p:cNvPr>
          <p:cNvPicPr>
            <a:picLocks noChangeAspect="1"/>
          </p:cNvPicPr>
          <p:nvPr/>
        </p:nvPicPr>
        <p:blipFill>
          <a:blip r:embed="rId4"/>
          <a:stretch>
            <a:fillRect/>
          </a:stretch>
        </p:blipFill>
        <p:spPr>
          <a:xfrm>
            <a:off x="8170784" y="3593085"/>
            <a:ext cx="3803043" cy="2038115"/>
          </a:xfrm>
          <a:prstGeom prst="rect">
            <a:avLst/>
          </a:prstGeom>
        </p:spPr>
      </p:pic>
      <p:pic>
        <p:nvPicPr>
          <p:cNvPr id="16" name="Image 15">
            <a:extLst>
              <a:ext uri="{FF2B5EF4-FFF2-40B4-BE49-F238E27FC236}">
                <a16:creationId xmlns:a16="http://schemas.microsoft.com/office/drawing/2014/main" id="{838FE9F0-3D8D-D445-9E3B-2996B4810A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863" y="750088"/>
            <a:ext cx="2057230" cy="2631851"/>
          </a:xfrm>
          <a:prstGeom prst="rect">
            <a:avLst/>
          </a:prstGeom>
        </p:spPr>
      </p:pic>
      <p:pic>
        <p:nvPicPr>
          <p:cNvPr id="3" name="Image 2">
            <a:extLst>
              <a:ext uri="{FF2B5EF4-FFF2-40B4-BE49-F238E27FC236}">
                <a16:creationId xmlns:a16="http://schemas.microsoft.com/office/drawing/2014/main" id="{6B499F18-1DC6-D042-A467-BBBC25647B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5170" y="896588"/>
            <a:ext cx="2835963" cy="2126972"/>
          </a:xfrm>
          <a:prstGeom prst="rect">
            <a:avLst/>
          </a:prstGeom>
        </p:spPr>
      </p:pic>
      <p:pic>
        <p:nvPicPr>
          <p:cNvPr id="17" name="Image 16">
            <a:extLst>
              <a:ext uri="{FF2B5EF4-FFF2-40B4-BE49-F238E27FC236}">
                <a16:creationId xmlns:a16="http://schemas.microsoft.com/office/drawing/2014/main" id="{F079D5B5-4626-F84F-A13B-D531A9DEA7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4B03CA8B-FB19-5641-8D4E-1EF71E3D82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8B8FADB0-19C7-4F4D-94B9-1385751C62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74CFF593-734E-C542-8656-51FDE97D28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82D0E771-0D87-D54D-9603-B9784A12A1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2" name="ZoneTexte 1">
            <a:extLst>
              <a:ext uri="{FF2B5EF4-FFF2-40B4-BE49-F238E27FC236}">
                <a16:creationId xmlns:a16="http://schemas.microsoft.com/office/drawing/2014/main" id="{08B9CA0D-6F01-BE4E-B9A7-C876F469EBC8}"/>
              </a:ext>
            </a:extLst>
          </p:cNvPr>
          <p:cNvSpPr txBox="1"/>
          <p:nvPr/>
        </p:nvSpPr>
        <p:spPr>
          <a:xfrm>
            <a:off x="3474393" y="1361661"/>
            <a:ext cx="4335337" cy="1477328"/>
          </a:xfrm>
          <a:prstGeom prst="rect">
            <a:avLst/>
          </a:prstGeom>
          <a:noFill/>
        </p:spPr>
        <p:txBody>
          <a:bodyPr wrap="square" rtlCol="0">
            <a:spAutoFit/>
          </a:bodyPr>
          <a:lstStyle/>
          <a:p>
            <a:r>
              <a:rPr lang="fr-FR" dirty="0"/>
              <a:t>3 équipes vétérans ont participés au championnat départemental et 3 maintiens. </a:t>
            </a:r>
          </a:p>
          <a:p>
            <a:endParaRPr lang="fr-FR" dirty="0"/>
          </a:p>
          <a:p>
            <a:r>
              <a:rPr lang="fr-FR" dirty="0"/>
              <a:t>Bonne ambiance et convivialité. Les matchs se terminent toujours avec un repas .</a:t>
            </a:r>
          </a:p>
        </p:txBody>
      </p:sp>
    </p:spTree>
    <p:extLst>
      <p:ext uri="{BB962C8B-B14F-4D97-AF65-F5344CB8AC3E}">
        <p14:creationId xmlns:p14="http://schemas.microsoft.com/office/powerpoint/2010/main" val="1386120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9B730-1AD6-604A-BA6D-09AA21FD97AA}"/>
              </a:ext>
            </a:extLst>
          </p:cNvPr>
          <p:cNvSpPr>
            <a:spLocks noGrp="1"/>
          </p:cNvSpPr>
          <p:nvPr>
            <p:ph type="title"/>
          </p:nvPr>
        </p:nvSpPr>
        <p:spPr>
          <a:xfrm>
            <a:off x="3876260" y="239135"/>
            <a:ext cx="3339549" cy="1188720"/>
          </a:xfrm>
        </p:spPr>
        <p:txBody>
          <a:bodyPr/>
          <a:lstStyle/>
          <a:p>
            <a:r>
              <a:rPr lang="fr-FR" dirty="0"/>
              <a:t>2</a:t>
            </a:r>
            <a:r>
              <a:rPr lang="fr-FR" baseline="30000" dirty="0"/>
              <a:t>ème</a:t>
            </a:r>
            <a:r>
              <a:rPr lang="fr-FR" dirty="0"/>
              <a:t> PHASE</a:t>
            </a:r>
          </a:p>
        </p:txBody>
      </p:sp>
      <p:pic>
        <p:nvPicPr>
          <p:cNvPr id="5" name="Image 4">
            <a:extLst>
              <a:ext uri="{FF2B5EF4-FFF2-40B4-BE49-F238E27FC236}">
                <a16:creationId xmlns:a16="http://schemas.microsoft.com/office/drawing/2014/main" id="{57036BDA-CB99-DE44-9409-9D5CEB0E30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41635" y="96906"/>
            <a:ext cx="3314699" cy="3026465"/>
          </a:xfrm>
          <a:prstGeom prst="rect">
            <a:avLst/>
          </a:prstGeom>
        </p:spPr>
      </p:pic>
      <p:pic>
        <p:nvPicPr>
          <p:cNvPr id="6" name="Image 5">
            <a:extLst>
              <a:ext uri="{FF2B5EF4-FFF2-40B4-BE49-F238E27FC236}">
                <a16:creationId xmlns:a16="http://schemas.microsoft.com/office/drawing/2014/main" id="{FA8B2D91-85F8-7F43-8538-4694E3695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1635" y="3260035"/>
            <a:ext cx="3314699" cy="3314699"/>
          </a:xfrm>
          <a:prstGeom prst="rect">
            <a:avLst/>
          </a:prstGeom>
        </p:spPr>
      </p:pic>
      <p:pic>
        <p:nvPicPr>
          <p:cNvPr id="8" name="Image 7">
            <a:extLst>
              <a:ext uri="{FF2B5EF4-FFF2-40B4-BE49-F238E27FC236}">
                <a16:creationId xmlns:a16="http://schemas.microsoft.com/office/drawing/2014/main" id="{EB0F27D8-F2D1-BC45-9DF3-673DBEEE35EC}"/>
              </a:ext>
            </a:extLst>
          </p:cNvPr>
          <p:cNvPicPr>
            <a:picLocks noChangeAspect="1"/>
          </p:cNvPicPr>
          <p:nvPr/>
        </p:nvPicPr>
        <p:blipFill>
          <a:blip r:embed="rId4"/>
          <a:stretch>
            <a:fillRect/>
          </a:stretch>
        </p:blipFill>
        <p:spPr>
          <a:xfrm>
            <a:off x="1162877" y="1532216"/>
            <a:ext cx="5123621" cy="5123621"/>
          </a:xfrm>
          <a:prstGeom prst="rect">
            <a:avLst/>
          </a:prstGeom>
        </p:spPr>
      </p:pic>
    </p:spTree>
    <p:extLst>
      <p:ext uri="{BB962C8B-B14F-4D97-AF65-F5344CB8AC3E}">
        <p14:creationId xmlns:p14="http://schemas.microsoft.com/office/powerpoint/2010/main" val="381663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277933" y="490507"/>
            <a:ext cx="3284939" cy="1169551"/>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a:p>
            <a:pPr algn="ctr"/>
            <a:r>
              <a:rPr lang="fr-FR" sz="3500" b="1" dirty="0">
                <a:ln w="12700" cmpd="sng">
                  <a:solidFill>
                    <a:schemeClr val="accent4"/>
                  </a:solidFill>
                  <a:prstDash val="solid"/>
                </a:ln>
                <a:solidFill>
                  <a:srgbClr val="FF0000"/>
                </a:solidFill>
              </a:rPr>
              <a:t>Filles</a:t>
            </a:r>
          </a:p>
        </p:txBody>
      </p:sp>
      <p:sp>
        <p:nvSpPr>
          <p:cNvPr id="21" name="Rectangle 20"/>
          <p:cNvSpPr/>
          <p:nvPr/>
        </p:nvSpPr>
        <p:spPr>
          <a:xfrm>
            <a:off x="0" y="1897069"/>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N3</a:t>
            </a:r>
          </a:p>
        </p:txBody>
      </p:sp>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4" name="Image 3">
            <a:extLst>
              <a:ext uri="{FF2B5EF4-FFF2-40B4-BE49-F238E27FC236}">
                <a16:creationId xmlns:a16="http://schemas.microsoft.com/office/drawing/2014/main" id="{D88B11C4-63A4-AB48-94AD-38E4942CE657}"/>
              </a:ext>
            </a:extLst>
          </p:cNvPr>
          <p:cNvPicPr>
            <a:picLocks noChangeAspect="1"/>
          </p:cNvPicPr>
          <p:nvPr/>
        </p:nvPicPr>
        <p:blipFill>
          <a:blip r:embed="rId4"/>
          <a:stretch>
            <a:fillRect/>
          </a:stretch>
        </p:blipFill>
        <p:spPr>
          <a:xfrm>
            <a:off x="7126358" y="1292086"/>
            <a:ext cx="4801980" cy="4124740"/>
          </a:xfrm>
          <a:prstGeom prst="rect">
            <a:avLst/>
          </a:prstGeom>
        </p:spPr>
      </p:pic>
      <p:pic>
        <p:nvPicPr>
          <p:cNvPr id="11" name="Image 10">
            <a:extLst>
              <a:ext uri="{FF2B5EF4-FFF2-40B4-BE49-F238E27FC236}">
                <a16:creationId xmlns:a16="http://schemas.microsoft.com/office/drawing/2014/main" id="{E7115403-C359-0443-9273-B9750F9D61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2" name="Image 11">
            <a:extLst>
              <a:ext uri="{FF2B5EF4-FFF2-40B4-BE49-F238E27FC236}">
                <a16:creationId xmlns:a16="http://schemas.microsoft.com/office/drawing/2014/main" id="{D0EB276E-BA55-7A4A-8A72-2283D0572C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4" name="Image 13">
            <a:extLst>
              <a:ext uri="{FF2B5EF4-FFF2-40B4-BE49-F238E27FC236}">
                <a16:creationId xmlns:a16="http://schemas.microsoft.com/office/drawing/2014/main" id="{8EBB5F63-16E3-3D4B-AA08-FD295F15BF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42771439-5D68-EF48-992B-68E12AA83A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2F2B3F1-EE3E-E142-A407-F45553BAD5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1EA29D93-0DA8-9D4D-A99F-3A6F6BB26F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91507" y="1406386"/>
            <a:ext cx="3116911" cy="3896139"/>
          </a:xfrm>
          <a:prstGeom prst="rect">
            <a:avLst/>
          </a:prstGeom>
        </p:spPr>
      </p:pic>
      <p:sp>
        <p:nvSpPr>
          <p:cNvPr id="7" name="ZoneTexte 6">
            <a:extLst>
              <a:ext uri="{FF2B5EF4-FFF2-40B4-BE49-F238E27FC236}">
                <a16:creationId xmlns:a16="http://schemas.microsoft.com/office/drawing/2014/main" id="{BB2EAD06-3A7D-F34B-AE21-9792F565B3A8}"/>
              </a:ext>
            </a:extLst>
          </p:cNvPr>
          <p:cNvSpPr txBox="1"/>
          <p:nvPr/>
        </p:nvSpPr>
        <p:spPr>
          <a:xfrm>
            <a:off x="3140765" y="340264"/>
            <a:ext cx="4711148" cy="923330"/>
          </a:xfrm>
          <a:prstGeom prst="rect">
            <a:avLst/>
          </a:prstGeom>
          <a:noFill/>
        </p:spPr>
        <p:txBody>
          <a:bodyPr wrap="square" rtlCol="0">
            <a:spAutoFit/>
          </a:bodyPr>
          <a:lstStyle/>
          <a:p>
            <a:pPr algn="ctr"/>
            <a:r>
              <a:rPr lang="fr-FR" dirty="0"/>
              <a:t>Maintien des filles et accession à la N2 suite à la refonte du championnat par équipes féminin. Bravo !!!</a:t>
            </a:r>
          </a:p>
        </p:txBody>
      </p:sp>
    </p:spTree>
    <p:extLst>
      <p:ext uri="{BB962C8B-B14F-4D97-AF65-F5344CB8AC3E}">
        <p14:creationId xmlns:p14="http://schemas.microsoft.com/office/powerpoint/2010/main" val="1958413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3DEBBD5-F2B7-384B-9B9B-5F909FC20098}"/>
              </a:ext>
            </a:extLst>
          </p:cNvPr>
          <p:cNvSpPr txBox="1"/>
          <p:nvPr/>
        </p:nvSpPr>
        <p:spPr>
          <a:xfrm>
            <a:off x="127322" y="90202"/>
            <a:ext cx="11887199" cy="400110"/>
          </a:xfrm>
          <a:prstGeom prst="rect">
            <a:avLst/>
          </a:prstGeom>
          <a:noFill/>
        </p:spPr>
        <p:txBody>
          <a:bodyPr wrap="square" rtlCol="0">
            <a:spAutoFit/>
          </a:bodyPr>
          <a:lstStyle/>
          <a:p>
            <a:pPr algn="ctr"/>
            <a:r>
              <a:rPr lang="fr-FR" sz="2000" dirty="0"/>
              <a:t>LE MOT DU PRÉSIDENT</a:t>
            </a:r>
          </a:p>
        </p:txBody>
      </p:sp>
      <p:sp>
        <p:nvSpPr>
          <p:cNvPr id="3" name="ZoneTexte 2">
            <a:extLst>
              <a:ext uri="{FF2B5EF4-FFF2-40B4-BE49-F238E27FC236}">
                <a16:creationId xmlns:a16="http://schemas.microsoft.com/office/drawing/2014/main" id="{FF1BB842-09CB-EE4A-BA41-0177A26D7202}"/>
              </a:ext>
            </a:extLst>
          </p:cNvPr>
          <p:cNvSpPr txBox="1"/>
          <p:nvPr/>
        </p:nvSpPr>
        <p:spPr>
          <a:xfrm>
            <a:off x="288235" y="411468"/>
            <a:ext cx="11726286" cy="6340197"/>
          </a:xfrm>
          <a:prstGeom prst="rect">
            <a:avLst/>
          </a:prstGeom>
          <a:noFill/>
        </p:spPr>
        <p:txBody>
          <a:bodyPr wrap="square" rtlCol="0">
            <a:spAutoFit/>
          </a:bodyPr>
          <a:lstStyle/>
          <a:p>
            <a:r>
              <a:rPr lang="fr-FR" sz="1400" dirty="0"/>
              <a:t>Encore une saison très riche au niveau des résultats sportifs, avec des belles progressions chez nos jeunes et de belles médailles chez nos vétérans. Nos équipes ont aussi brillés, les équipes fanions repartiront en Nationale après des maintiens obtenus de justesse. Les autres se sont très bien comportées et nous aurons une équipe dans chaque division de la R1 à la D5, pas moins de 12 équipes. C’est une belle performance. Tout le monde peut trouver sa place au club.</a:t>
            </a:r>
          </a:p>
          <a:p>
            <a:endParaRPr lang="fr-FR" sz="1400" dirty="0"/>
          </a:p>
          <a:p>
            <a:r>
              <a:rPr lang="fr-FR" sz="1400" dirty="0"/>
              <a:t>Un grand bravo aux frères Raynal pour le titre de champion de France de doubles +50 ans en battant des anciennes gloires en finale qui étaient dans les 15 meilleurs joueurs français il y a quelques années. C’est leur 2</a:t>
            </a:r>
            <a:r>
              <a:rPr lang="fr-FR" sz="1400" baseline="30000" dirty="0"/>
              <a:t>ème</a:t>
            </a:r>
            <a:r>
              <a:rPr lang="fr-FR" sz="1400" dirty="0"/>
              <a:t> titres en double, peu de </a:t>
            </a:r>
            <a:r>
              <a:rPr lang="fr-FR" sz="1400" dirty="0" err="1"/>
              <a:t>jouers</a:t>
            </a:r>
            <a:r>
              <a:rPr lang="fr-FR" sz="1400" dirty="0"/>
              <a:t> en France ont réalisé cet exploit. Chapeau les gars. </a:t>
            </a:r>
          </a:p>
          <a:p>
            <a:endParaRPr lang="fr-FR" sz="1400" dirty="0"/>
          </a:p>
          <a:p>
            <a:r>
              <a:rPr lang="fr-FR" sz="1400" dirty="0"/>
              <a:t>Un évènement est aussi à signaler, la présence du journal l’Equipe au gymnase pour un article sur le </a:t>
            </a:r>
            <a:r>
              <a:rPr lang="fr-FR" sz="1400" dirty="0" err="1"/>
              <a:t>sandpaper</a:t>
            </a:r>
            <a:r>
              <a:rPr lang="fr-FR" sz="1400" dirty="0"/>
              <a:t>. C’est très rare que ce journal parle de notre sport alors qu’il se déplace dans le gymnase de la </a:t>
            </a:r>
            <a:r>
              <a:rPr lang="fr-FR" sz="1400" dirty="0" err="1"/>
              <a:t>Coudraye</a:t>
            </a:r>
            <a:r>
              <a:rPr lang="fr-FR" sz="1400" dirty="0"/>
              <a:t>, impensable. Un bel article </a:t>
            </a:r>
            <a:r>
              <a:rPr lang="fr-FR" sz="1400" dirty="0" err="1"/>
              <a:t>aui</a:t>
            </a:r>
            <a:r>
              <a:rPr lang="fr-FR" sz="1400" dirty="0"/>
              <a:t> a fait le tour de France.</a:t>
            </a:r>
          </a:p>
          <a:p>
            <a:endParaRPr lang="fr-FR" sz="1400" dirty="0"/>
          </a:p>
          <a:p>
            <a:r>
              <a:rPr lang="fr-FR" sz="1400" dirty="0"/>
              <a:t>Nos poussins Valentin et </a:t>
            </a:r>
            <a:r>
              <a:rPr lang="fr-FR" sz="1400" dirty="0" err="1"/>
              <a:t>Titouan</a:t>
            </a:r>
            <a:r>
              <a:rPr lang="fr-FR" sz="1400" dirty="0"/>
              <a:t> ont aussi eu de très bons résultats avec une 1</a:t>
            </a:r>
            <a:r>
              <a:rPr lang="fr-FR" sz="1400" baseline="30000" dirty="0"/>
              <a:t>ère</a:t>
            </a:r>
            <a:r>
              <a:rPr lang="fr-FR" sz="1400" dirty="0"/>
              <a:t> et 4ème place au top régional détection. Espérons qu’ils remplacent un jour nos vétérans qui vieillissent un petit peu tous les ans. </a:t>
            </a:r>
          </a:p>
          <a:p>
            <a:endParaRPr lang="fr-FR" sz="1400" dirty="0"/>
          </a:p>
          <a:p>
            <a:r>
              <a:rPr lang="fr-FR" sz="1400" dirty="0"/>
              <a:t>Bravo aussi à nos 3 champions départementaux </a:t>
            </a:r>
            <a:r>
              <a:rPr lang="fr-FR" sz="1400" dirty="0" err="1"/>
              <a:t>Titouan</a:t>
            </a:r>
            <a:r>
              <a:rPr lang="fr-FR" sz="1400" dirty="0"/>
              <a:t>, Eva et Sophie, cela faisait quelques années que nous n’avions pas eu 3 titres.</a:t>
            </a:r>
          </a:p>
          <a:p>
            <a:endParaRPr lang="fr-FR" sz="1400" dirty="0"/>
          </a:p>
          <a:p>
            <a:r>
              <a:rPr lang="fr-FR" sz="1400" dirty="0" err="1"/>
              <a:t>Biensur</a:t>
            </a:r>
            <a:r>
              <a:rPr lang="fr-FR" sz="1400" dirty="0"/>
              <a:t>, il n’y a rien eu de facile, c’est la vie de tous les clubs, les absents, les blessures. Ces aléas là, nous avons l’habitude mais cette année, notre entraîneur, nous a présenté sa démission en Janvier, il a finit la saison mais avec beaucoup d’absences. Un grand merci à </a:t>
            </a:r>
            <a:r>
              <a:rPr lang="fr-FR" sz="1400" dirty="0" err="1"/>
              <a:t>Lenaïs</a:t>
            </a:r>
            <a:r>
              <a:rPr lang="fr-FR" sz="1400" dirty="0"/>
              <a:t> et Alexandre qui ont remplacé pour nous éviter d’annuler l’accueil des enfants. Nous souhaitons de bons résultats à Fabien dans sa nouvelle aventure à Cabourg.</a:t>
            </a:r>
          </a:p>
          <a:p>
            <a:r>
              <a:rPr lang="fr-FR" sz="1400" dirty="0"/>
              <a:t>Une autre difficulté cette année à été la baisse de la subvention de la mairie, 4000€ de moins. Avec une information en Janvier, à la </a:t>
            </a:r>
            <a:r>
              <a:rPr lang="fr-FR" sz="1400" dirty="0" err="1"/>
              <a:t>mi-saison</a:t>
            </a:r>
            <a:r>
              <a:rPr lang="fr-FR" sz="1400" dirty="0"/>
              <a:t>, cela a été très difficile de s’organiser pour finir la saison mais nous avons réussit à tenir le budget avec un léger déficit.  </a:t>
            </a:r>
          </a:p>
          <a:p>
            <a:r>
              <a:rPr lang="fr-FR" sz="1400" dirty="0"/>
              <a:t>Nous avons aussi passé pas mal de temps à la recherche d’un remplaçant à Fabien. Et nous sommes très heureux d’avoir recruté Valentin avec qui nous avons pleins d‘espoirs pour que nos groupes jeunes se développent tant au niveau des résultats que de faire grossir les effectifs car nous avons une légère baisse chez les jeunes. Bienvenu Valentin nous sommes persuadés que ta motivation et ton plaisir d’entraîner va nous amener que de belles choses.</a:t>
            </a:r>
          </a:p>
          <a:p>
            <a:r>
              <a:rPr lang="fr-FR" sz="1400" dirty="0"/>
              <a:t>Il y a les résultats sportifs mais aussi plein de petites choses dans la vie du club qui sont réalisés et qui servent à tout le monde. Par exemple les boissons et casse-croute d’après matchs n’arrivent pas tout seul dans les frigos donc un grand merci à ceux qui passent du temps pour les autres, ils se reconnaitront.</a:t>
            </a:r>
          </a:p>
          <a:p>
            <a:r>
              <a:rPr lang="fr-FR" sz="1400" dirty="0"/>
              <a:t>Nous avons aussi des supers bricoleurs qui œuvrent, et le dernier « chantier » avec la pause de support filets sur les tabes pour que les filets s’abîment moins. Un grand merci les gars de mettre vos talents au service du club.</a:t>
            </a:r>
          </a:p>
          <a:p>
            <a:r>
              <a:rPr lang="fr-FR" sz="1400" dirty="0"/>
              <a:t>Je vais terminer en félicitant Laura pour toute la com sur le club. Nos adversaires nous félicitent  et sont impressionnés par la qualité des diffusions. </a:t>
            </a:r>
          </a:p>
          <a:p>
            <a:r>
              <a:rPr lang="fr-FR" sz="1400" dirty="0"/>
              <a:t>Merci à tous pour votre écoute. Bonne AG.</a:t>
            </a:r>
          </a:p>
        </p:txBody>
      </p:sp>
    </p:spTree>
    <p:extLst>
      <p:ext uri="{BB962C8B-B14F-4D97-AF65-F5344CB8AC3E}">
        <p14:creationId xmlns:p14="http://schemas.microsoft.com/office/powerpoint/2010/main" val="1463787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a:t>
            </a:r>
          </a:p>
        </p:txBody>
      </p:sp>
      <p:sp>
        <p:nvSpPr>
          <p:cNvPr id="21" name="Rectangle 20"/>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N3</a:t>
            </a:r>
          </a:p>
        </p:txBody>
      </p:sp>
      <p:pic>
        <p:nvPicPr>
          <p:cNvPr id="15" name="Image 14">
            <a:extLst>
              <a:ext uri="{FF2B5EF4-FFF2-40B4-BE49-F238E27FC236}">
                <a16:creationId xmlns:a16="http://schemas.microsoft.com/office/drawing/2014/main" id="{0B494A36-659E-0343-B50B-D0D52E927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7" y="45728"/>
            <a:ext cx="1627584" cy="589072"/>
          </a:xfrm>
          <a:prstGeom prst="rect">
            <a:avLst/>
          </a:prstGeom>
        </p:spPr>
      </p:pic>
      <p:pic>
        <p:nvPicPr>
          <p:cNvPr id="2" name="Image 1">
            <a:extLst>
              <a:ext uri="{FF2B5EF4-FFF2-40B4-BE49-F238E27FC236}">
                <a16:creationId xmlns:a16="http://schemas.microsoft.com/office/drawing/2014/main" id="{38454713-80FA-4F43-A03B-5B1A1B0AA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62" y="1818736"/>
            <a:ext cx="3626390" cy="3626390"/>
          </a:xfrm>
          <a:prstGeom prst="rect">
            <a:avLst/>
          </a:prstGeom>
        </p:spPr>
      </p:pic>
      <p:pic>
        <p:nvPicPr>
          <p:cNvPr id="4" name="Image 3">
            <a:extLst>
              <a:ext uri="{FF2B5EF4-FFF2-40B4-BE49-F238E27FC236}">
                <a16:creationId xmlns:a16="http://schemas.microsoft.com/office/drawing/2014/main" id="{A54A0C3E-F89B-BA40-ABF1-7F409902B64C}"/>
              </a:ext>
            </a:extLst>
          </p:cNvPr>
          <p:cNvPicPr>
            <a:picLocks noChangeAspect="1"/>
          </p:cNvPicPr>
          <p:nvPr/>
        </p:nvPicPr>
        <p:blipFill>
          <a:blip r:embed="rId5"/>
          <a:stretch>
            <a:fillRect/>
          </a:stretch>
        </p:blipFill>
        <p:spPr>
          <a:xfrm>
            <a:off x="7429631" y="1659834"/>
            <a:ext cx="4564466" cy="3210339"/>
          </a:xfrm>
          <a:prstGeom prst="rect">
            <a:avLst/>
          </a:prstGeom>
        </p:spPr>
      </p:pic>
      <p:pic>
        <p:nvPicPr>
          <p:cNvPr id="11" name="Image 10">
            <a:extLst>
              <a:ext uri="{FF2B5EF4-FFF2-40B4-BE49-F238E27FC236}">
                <a16:creationId xmlns:a16="http://schemas.microsoft.com/office/drawing/2014/main" id="{FE4CC340-917E-6944-85A2-DF579A8D19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2" name="Image 11">
            <a:extLst>
              <a:ext uri="{FF2B5EF4-FFF2-40B4-BE49-F238E27FC236}">
                <a16:creationId xmlns:a16="http://schemas.microsoft.com/office/drawing/2014/main" id="{EF13A3B3-C740-9C4D-B279-A92B78D6F7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4" name="Image 13">
            <a:extLst>
              <a:ext uri="{FF2B5EF4-FFF2-40B4-BE49-F238E27FC236}">
                <a16:creationId xmlns:a16="http://schemas.microsoft.com/office/drawing/2014/main" id="{1BD15894-48DF-6749-83E0-9E40588DB5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6" name="Image 15">
            <a:extLst>
              <a:ext uri="{FF2B5EF4-FFF2-40B4-BE49-F238E27FC236}">
                <a16:creationId xmlns:a16="http://schemas.microsoft.com/office/drawing/2014/main" id="{D557A2A4-2F6D-2645-A0CC-F2A5A1E653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3CF467A-8E7C-7E45-ADD6-90D8ECD02E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5CF803C4-9197-5940-829F-7FF82943F46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41759" y="1937946"/>
            <a:ext cx="3233530" cy="3233530"/>
          </a:xfrm>
          <a:prstGeom prst="rect">
            <a:avLst/>
          </a:prstGeom>
        </p:spPr>
      </p:pic>
      <p:sp>
        <p:nvSpPr>
          <p:cNvPr id="3" name="ZoneTexte 2">
            <a:extLst>
              <a:ext uri="{FF2B5EF4-FFF2-40B4-BE49-F238E27FC236}">
                <a16:creationId xmlns:a16="http://schemas.microsoft.com/office/drawing/2014/main" id="{D88B1C61-FF19-3C4A-9F73-297DA5B8465B}"/>
              </a:ext>
            </a:extLst>
          </p:cNvPr>
          <p:cNvSpPr txBox="1"/>
          <p:nvPr/>
        </p:nvSpPr>
        <p:spPr>
          <a:xfrm>
            <a:off x="3588026" y="447261"/>
            <a:ext cx="4412974" cy="523220"/>
          </a:xfrm>
          <a:prstGeom prst="rect">
            <a:avLst/>
          </a:prstGeom>
          <a:noFill/>
        </p:spPr>
        <p:txBody>
          <a:bodyPr wrap="square" rtlCol="0">
            <a:spAutoFit/>
          </a:bodyPr>
          <a:lstStyle/>
          <a:p>
            <a:r>
              <a:rPr lang="fr-FR" sz="2800" dirty="0"/>
              <a:t>Maintien en N3 incroyable ! </a:t>
            </a:r>
          </a:p>
        </p:txBody>
      </p:sp>
    </p:spTree>
    <p:extLst>
      <p:ext uri="{BB962C8B-B14F-4D97-AF65-F5344CB8AC3E}">
        <p14:creationId xmlns:p14="http://schemas.microsoft.com/office/powerpoint/2010/main" val="2612815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12EF5-CFD6-2D49-85D0-7C75E81AC4F1}"/>
              </a:ext>
            </a:extLst>
          </p:cNvPr>
          <p:cNvSpPr/>
          <p:nvPr/>
        </p:nvSpPr>
        <p:spPr>
          <a:xfrm rot="19551143">
            <a:off x="-481185" y="470336"/>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2</a:t>
            </a:r>
          </a:p>
        </p:txBody>
      </p:sp>
      <p:sp>
        <p:nvSpPr>
          <p:cNvPr id="10" name="Rectangle 9">
            <a:extLst>
              <a:ext uri="{FF2B5EF4-FFF2-40B4-BE49-F238E27FC236}">
                <a16:creationId xmlns:a16="http://schemas.microsoft.com/office/drawing/2014/main" id="{6D70D45C-52FA-1649-BCD8-A1EB000F5FE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PN</a:t>
            </a:r>
          </a:p>
        </p:txBody>
      </p:sp>
      <p:sp>
        <p:nvSpPr>
          <p:cNvPr id="11" name="ZoneTexte 10">
            <a:extLst>
              <a:ext uri="{FF2B5EF4-FFF2-40B4-BE49-F238E27FC236}">
                <a16:creationId xmlns:a16="http://schemas.microsoft.com/office/drawing/2014/main" id="{8F328DA2-1CC5-484D-8AD2-4F530795BB58}"/>
              </a:ext>
            </a:extLst>
          </p:cNvPr>
          <p:cNvSpPr txBox="1"/>
          <p:nvPr/>
        </p:nvSpPr>
        <p:spPr>
          <a:xfrm>
            <a:off x="2607405" y="142435"/>
            <a:ext cx="8882230" cy="830997"/>
          </a:xfrm>
          <a:prstGeom prst="rect">
            <a:avLst/>
          </a:prstGeom>
          <a:noFill/>
          <a:ln w="12700" cmpd="dbl">
            <a:solidFill>
              <a:schemeClr val="bg1"/>
            </a:solidFill>
          </a:ln>
          <a:effectLst>
            <a:softEdge rad="635000"/>
          </a:effectLst>
        </p:spPr>
        <p:txBody>
          <a:bodyPr wrap="square" rtlCol="0">
            <a:spAutoFit/>
          </a:bodyPr>
          <a:lstStyle/>
          <a:p>
            <a:pPr algn="ctr"/>
            <a:r>
              <a:rPr lang="fr-FR" sz="3200" b="1" dirty="0">
                <a:solidFill>
                  <a:srgbClr val="002060"/>
                </a:solidFill>
              </a:rPr>
              <a:t>Descente en R1</a:t>
            </a:r>
          </a:p>
          <a:p>
            <a:pPr algn="ctr"/>
            <a:r>
              <a:rPr lang="fr-FR" sz="1600" b="1" dirty="0">
                <a:latin typeface="Arial Rounded MT Bold" panose="020F0704030504030204" pitchFamily="34" charset="77"/>
              </a:rPr>
              <a:t>Le niveau était un peu trop fort. L’équipe redescend en R1 malgré quelques belles perfs</a:t>
            </a:r>
          </a:p>
        </p:txBody>
      </p:sp>
      <p:pic>
        <p:nvPicPr>
          <p:cNvPr id="3" name="Image 2">
            <a:extLst>
              <a:ext uri="{FF2B5EF4-FFF2-40B4-BE49-F238E27FC236}">
                <a16:creationId xmlns:a16="http://schemas.microsoft.com/office/drawing/2014/main" id="{36D3A393-7DE3-BA4C-97DE-D6ED3BBDA4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7654" y="1639579"/>
            <a:ext cx="4019004" cy="3358380"/>
          </a:xfrm>
          <a:prstGeom prst="rect">
            <a:avLst/>
          </a:prstGeom>
        </p:spPr>
      </p:pic>
      <p:pic>
        <p:nvPicPr>
          <p:cNvPr id="19" name="Image 18">
            <a:extLst>
              <a:ext uri="{FF2B5EF4-FFF2-40B4-BE49-F238E27FC236}">
                <a16:creationId xmlns:a16="http://schemas.microsoft.com/office/drawing/2014/main" id="{C0753A84-C48E-4843-AD2D-977978FD65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153" y="1639579"/>
            <a:ext cx="4431377" cy="3323532"/>
          </a:xfrm>
          <a:prstGeom prst="rect">
            <a:avLst/>
          </a:prstGeom>
        </p:spPr>
      </p:pic>
      <p:pic>
        <p:nvPicPr>
          <p:cNvPr id="20" name="Image 19">
            <a:extLst>
              <a:ext uri="{FF2B5EF4-FFF2-40B4-BE49-F238E27FC236}">
                <a16:creationId xmlns:a16="http://schemas.microsoft.com/office/drawing/2014/main" id="{302535B7-C15D-1D44-88B3-41341B8C52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21" name="Image 20">
            <a:extLst>
              <a:ext uri="{FF2B5EF4-FFF2-40B4-BE49-F238E27FC236}">
                <a16:creationId xmlns:a16="http://schemas.microsoft.com/office/drawing/2014/main" id="{DAEACD81-A382-F24F-9C66-7D775798D7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22" name="Image 21">
            <a:extLst>
              <a:ext uri="{FF2B5EF4-FFF2-40B4-BE49-F238E27FC236}">
                <a16:creationId xmlns:a16="http://schemas.microsoft.com/office/drawing/2014/main" id="{0DB64494-258F-834C-9D22-6DD2CA51F5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3" name="Image 22">
            <a:extLst>
              <a:ext uri="{FF2B5EF4-FFF2-40B4-BE49-F238E27FC236}">
                <a16:creationId xmlns:a16="http://schemas.microsoft.com/office/drawing/2014/main" id="{132EEADF-E3A2-B14F-A003-A74543787F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4" name="Image 23">
            <a:extLst>
              <a:ext uri="{FF2B5EF4-FFF2-40B4-BE49-F238E27FC236}">
                <a16:creationId xmlns:a16="http://schemas.microsoft.com/office/drawing/2014/main" id="{91CE1FE6-EDA9-EF47-B3D2-85020F26FF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618634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621D2-DB9D-634B-A5FC-EE3CB431881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3</a:t>
            </a:r>
          </a:p>
        </p:txBody>
      </p:sp>
      <p:sp>
        <p:nvSpPr>
          <p:cNvPr id="5" name="Rectangle 4">
            <a:extLst>
              <a:ext uri="{FF2B5EF4-FFF2-40B4-BE49-F238E27FC236}">
                <a16:creationId xmlns:a16="http://schemas.microsoft.com/office/drawing/2014/main" id="{11304D32-A975-5C4D-A5D7-EE0B4A3C0C89}"/>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R2</a:t>
            </a:r>
          </a:p>
        </p:txBody>
      </p:sp>
      <p:pic>
        <p:nvPicPr>
          <p:cNvPr id="6" name="Image 5">
            <a:extLst>
              <a:ext uri="{FF2B5EF4-FFF2-40B4-BE49-F238E27FC236}">
                <a16:creationId xmlns:a16="http://schemas.microsoft.com/office/drawing/2014/main" id="{FFE9BFB6-26BF-7D40-8E8A-BC23C51CC4FB}"/>
              </a:ext>
            </a:extLst>
          </p:cNvPr>
          <p:cNvPicPr>
            <a:picLocks noChangeAspect="1"/>
          </p:cNvPicPr>
          <p:nvPr/>
        </p:nvPicPr>
        <p:blipFill>
          <a:blip r:embed="rId2"/>
          <a:stretch>
            <a:fillRect/>
          </a:stretch>
        </p:blipFill>
        <p:spPr>
          <a:xfrm>
            <a:off x="7252198" y="1848678"/>
            <a:ext cx="4495854" cy="3091070"/>
          </a:xfrm>
          <a:prstGeom prst="rect">
            <a:avLst/>
          </a:prstGeom>
        </p:spPr>
      </p:pic>
      <p:pic>
        <p:nvPicPr>
          <p:cNvPr id="14" name="Image 13">
            <a:extLst>
              <a:ext uri="{FF2B5EF4-FFF2-40B4-BE49-F238E27FC236}">
                <a16:creationId xmlns:a16="http://schemas.microsoft.com/office/drawing/2014/main" id="{B320FB28-BC2E-3D41-86AF-90D34AB50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9804167B-59DB-8B47-BC7C-FB914A765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5A5CCE75-6B3F-9B41-B444-F1A03E0120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D49A297F-C74A-A647-B8EA-4985A76DBC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C928334-447D-E244-8687-A6AED30413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9979A6C6-AD5A-9545-A0CB-C3ECA28D8D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823" y="3160644"/>
            <a:ext cx="3043637" cy="2282728"/>
          </a:xfrm>
          <a:prstGeom prst="rect">
            <a:avLst/>
          </a:prstGeom>
        </p:spPr>
      </p:pic>
      <p:pic>
        <p:nvPicPr>
          <p:cNvPr id="8" name="Image 7">
            <a:extLst>
              <a:ext uri="{FF2B5EF4-FFF2-40B4-BE49-F238E27FC236}">
                <a16:creationId xmlns:a16="http://schemas.microsoft.com/office/drawing/2014/main" id="{43139B74-7C25-5D4C-B89D-744CD50BF2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67539" y="2043033"/>
            <a:ext cx="3332200" cy="2499150"/>
          </a:xfrm>
          <a:prstGeom prst="rect">
            <a:avLst/>
          </a:prstGeom>
        </p:spPr>
      </p:pic>
      <p:sp>
        <p:nvSpPr>
          <p:cNvPr id="9" name="ZoneTexte 8">
            <a:extLst>
              <a:ext uri="{FF2B5EF4-FFF2-40B4-BE49-F238E27FC236}">
                <a16:creationId xmlns:a16="http://schemas.microsoft.com/office/drawing/2014/main" id="{D021B668-CD65-8B42-B51F-7CA2A5C81C52}"/>
              </a:ext>
            </a:extLst>
          </p:cNvPr>
          <p:cNvSpPr txBox="1"/>
          <p:nvPr/>
        </p:nvSpPr>
        <p:spPr>
          <a:xfrm>
            <a:off x="3935896" y="457200"/>
            <a:ext cx="6761454" cy="461665"/>
          </a:xfrm>
          <a:prstGeom prst="rect">
            <a:avLst/>
          </a:prstGeom>
          <a:noFill/>
        </p:spPr>
        <p:txBody>
          <a:bodyPr wrap="square" rtlCol="0">
            <a:spAutoFit/>
          </a:bodyPr>
          <a:lstStyle/>
          <a:p>
            <a:r>
              <a:rPr lang="fr-FR" sz="2400" dirty="0"/>
              <a:t>Maintien !! Superbe ! Pas facile mais objectif atteint</a:t>
            </a:r>
          </a:p>
        </p:txBody>
      </p:sp>
    </p:spTree>
    <p:extLst>
      <p:ext uri="{BB962C8B-B14F-4D97-AF65-F5344CB8AC3E}">
        <p14:creationId xmlns:p14="http://schemas.microsoft.com/office/powerpoint/2010/main" val="960015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3123-7C76-3B47-B4AC-882F835974FB}"/>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4</a:t>
            </a:r>
          </a:p>
        </p:txBody>
      </p:sp>
      <p:sp>
        <p:nvSpPr>
          <p:cNvPr id="5" name="Rectangle 4">
            <a:extLst>
              <a:ext uri="{FF2B5EF4-FFF2-40B4-BE49-F238E27FC236}">
                <a16:creationId xmlns:a16="http://schemas.microsoft.com/office/drawing/2014/main" id="{1C8E7EC3-DB7F-6040-84A2-6B14014985F5}"/>
              </a:ext>
            </a:extLst>
          </p:cNvPr>
          <p:cNvSpPr/>
          <p:nvPr/>
        </p:nvSpPr>
        <p:spPr>
          <a:xfrm>
            <a:off x="1339988" y="455857"/>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R3</a:t>
            </a:r>
          </a:p>
        </p:txBody>
      </p:sp>
      <p:pic>
        <p:nvPicPr>
          <p:cNvPr id="6" name="Image 5">
            <a:extLst>
              <a:ext uri="{FF2B5EF4-FFF2-40B4-BE49-F238E27FC236}">
                <a16:creationId xmlns:a16="http://schemas.microsoft.com/office/drawing/2014/main" id="{875C8F3E-25C1-6A41-A55C-9313002EEB1C}"/>
              </a:ext>
            </a:extLst>
          </p:cNvPr>
          <p:cNvPicPr>
            <a:picLocks noChangeAspect="1"/>
          </p:cNvPicPr>
          <p:nvPr/>
        </p:nvPicPr>
        <p:blipFill>
          <a:blip r:embed="rId2"/>
          <a:stretch>
            <a:fillRect/>
          </a:stretch>
        </p:blipFill>
        <p:spPr>
          <a:xfrm>
            <a:off x="7374023" y="2286000"/>
            <a:ext cx="4388382" cy="2981738"/>
          </a:xfrm>
          <a:prstGeom prst="rect">
            <a:avLst/>
          </a:prstGeom>
        </p:spPr>
      </p:pic>
      <p:pic>
        <p:nvPicPr>
          <p:cNvPr id="14" name="Image 13">
            <a:extLst>
              <a:ext uri="{FF2B5EF4-FFF2-40B4-BE49-F238E27FC236}">
                <a16:creationId xmlns:a16="http://schemas.microsoft.com/office/drawing/2014/main" id="{522C080C-2CDD-A844-9C70-99C8DA51C0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07044CB4-1FDD-2B41-86A5-F0A99CB736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679743F0-5CD0-9340-8F2B-8B8270D6D8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1C491A18-656F-C24C-8773-5E101DF01B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A3A828D6-8C3D-6442-83BF-C9E7716CDD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DA82954E-4DB9-814B-9492-96D83E74ED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49288" y="1572145"/>
            <a:ext cx="4440678" cy="3854619"/>
          </a:xfrm>
          <a:prstGeom prst="rect">
            <a:avLst/>
          </a:prstGeom>
        </p:spPr>
      </p:pic>
      <p:sp>
        <p:nvSpPr>
          <p:cNvPr id="7" name="ZoneTexte 6">
            <a:extLst>
              <a:ext uri="{FF2B5EF4-FFF2-40B4-BE49-F238E27FC236}">
                <a16:creationId xmlns:a16="http://schemas.microsoft.com/office/drawing/2014/main" id="{81D2CD77-49FC-C84C-B14D-4E4EF7B529AD}"/>
              </a:ext>
            </a:extLst>
          </p:cNvPr>
          <p:cNvSpPr txBox="1"/>
          <p:nvPr/>
        </p:nvSpPr>
        <p:spPr>
          <a:xfrm>
            <a:off x="3866322" y="455857"/>
            <a:ext cx="6209024" cy="461665"/>
          </a:xfrm>
          <a:prstGeom prst="rect">
            <a:avLst/>
          </a:prstGeom>
          <a:noFill/>
        </p:spPr>
        <p:txBody>
          <a:bodyPr wrap="square" rtlCol="0">
            <a:spAutoFit/>
          </a:bodyPr>
          <a:lstStyle/>
          <a:p>
            <a:r>
              <a:rPr lang="fr-FR" sz="2400" dirty="0"/>
              <a:t>Un beau maintien, jamais facile en R3. Super !</a:t>
            </a:r>
          </a:p>
        </p:txBody>
      </p:sp>
    </p:spTree>
    <p:extLst>
      <p:ext uri="{BB962C8B-B14F-4D97-AF65-F5344CB8AC3E}">
        <p14:creationId xmlns:p14="http://schemas.microsoft.com/office/powerpoint/2010/main" val="675641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9D774-52EF-5C4C-88A6-DE27EAD6BE8D}"/>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5</a:t>
            </a:r>
          </a:p>
        </p:txBody>
      </p:sp>
      <p:sp>
        <p:nvSpPr>
          <p:cNvPr id="5" name="Rectangle 4">
            <a:extLst>
              <a:ext uri="{FF2B5EF4-FFF2-40B4-BE49-F238E27FC236}">
                <a16:creationId xmlns:a16="http://schemas.microsoft.com/office/drawing/2014/main" id="{F552A6A7-F134-A547-BF5E-FF3A5F7C8E84}"/>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15" name="Image 14">
            <a:extLst>
              <a:ext uri="{FF2B5EF4-FFF2-40B4-BE49-F238E27FC236}">
                <a16:creationId xmlns:a16="http://schemas.microsoft.com/office/drawing/2014/main" id="{80893729-2C4F-8848-B5F9-1F94C3ADA602}"/>
              </a:ext>
            </a:extLst>
          </p:cNvPr>
          <p:cNvPicPr>
            <a:picLocks noChangeAspect="1"/>
          </p:cNvPicPr>
          <p:nvPr/>
        </p:nvPicPr>
        <p:blipFill>
          <a:blip r:embed="rId2"/>
          <a:stretch>
            <a:fillRect/>
          </a:stretch>
        </p:blipFill>
        <p:spPr>
          <a:xfrm>
            <a:off x="6469600" y="1867642"/>
            <a:ext cx="5195316" cy="3141592"/>
          </a:xfrm>
          <a:prstGeom prst="rect">
            <a:avLst/>
          </a:prstGeom>
        </p:spPr>
      </p:pic>
      <p:pic>
        <p:nvPicPr>
          <p:cNvPr id="17" name="Image 16">
            <a:extLst>
              <a:ext uri="{FF2B5EF4-FFF2-40B4-BE49-F238E27FC236}">
                <a16:creationId xmlns:a16="http://schemas.microsoft.com/office/drawing/2014/main" id="{F12D7284-51A4-6340-9F1D-6D362A3BC0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2125007F-A7E0-9546-8FFF-253FD00CC3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F29EC444-256E-2B42-8233-A335D1C65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583475A2-04B0-D44C-B7C7-627A58FBDF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B5F3BBE4-DDBC-9247-B3AB-481EFBCA38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3" name="Image 2">
            <a:extLst>
              <a:ext uri="{FF2B5EF4-FFF2-40B4-BE49-F238E27FC236}">
                <a16:creationId xmlns:a16="http://schemas.microsoft.com/office/drawing/2014/main" id="{1DB139CE-F445-3142-B3C7-0433B9C535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639" y="1600200"/>
            <a:ext cx="3076518" cy="2135999"/>
          </a:xfrm>
          <a:prstGeom prst="rect">
            <a:avLst/>
          </a:prstGeom>
        </p:spPr>
      </p:pic>
      <p:pic>
        <p:nvPicPr>
          <p:cNvPr id="7" name="Image 6">
            <a:extLst>
              <a:ext uri="{FF2B5EF4-FFF2-40B4-BE49-F238E27FC236}">
                <a16:creationId xmlns:a16="http://schemas.microsoft.com/office/drawing/2014/main" id="{0EE4A755-EE99-454A-8A4F-9B37D0777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75347" y="3095006"/>
            <a:ext cx="2757098" cy="1914228"/>
          </a:xfrm>
          <a:prstGeom prst="rect">
            <a:avLst/>
          </a:prstGeom>
        </p:spPr>
      </p:pic>
      <p:sp>
        <p:nvSpPr>
          <p:cNvPr id="8" name="ZoneTexte 7">
            <a:extLst>
              <a:ext uri="{FF2B5EF4-FFF2-40B4-BE49-F238E27FC236}">
                <a16:creationId xmlns:a16="http://schemas.microsoft.com/office/drawing/2014/main" id="{56818671-A88D-5D44-B8F9-FE9996B95C9E}"/>
              </a:ext>
            </a:extLst>
          </p:cNvPr>
          <p:cNvSpPr txBox="1"/>
          <p:nvPr/>
        </p:nvSpPr>
        <p:spPr>
          <a:xfrm>
            <a:off x="3687417" y="357809"/>
            <a:ext cx="6112566" cy="830997"/>
          </a:xfrm>
          <a:prstGeom prst="rect">
            <a:avLst/>
          </a:prstGeom>
          <a:noFill/>
        </p:spPr>
        <p:txBody>
          <a:bodyPr wrap="square" rtlCol="0">
            <a:spAutoFit/>
          </a:bodyPr>
          <a:lstStyle/>
          <a:p>
            <a:pPr algn="ctr"/>
            <a:r>
              <a:rPr lang="fr-FR" sz="2400" dirty="0"/>
              <a:t>Une équipe de jeunes qui a fait d’énormes progrès ! C’était le but ! Bravo à eux </a:t>
            </a:r>
          </a:p>
        </p:txBody>
      </p:sp>
    </p:spTree>
    <p:extLst>
      <p:ext uri="{BB962C8B-B14F-4D97-AF65-F5344CB8AC3E}">
        <p14:creationId xmlns:p14="http://schemas.microsoft.com/office/powerpoint/2010/main" val="749364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79E9EE-5735-0446-AC04-2B45D7E47BE2}"/>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6</a:t>
            </a:r>
          </a:p>
        </p:txBody>
      </p:sp>
      <p:sp>
        <p:nvSpPr>
          <p:cNvPr id="3" name="Rectangle 2">
            <a:extLst>
              <a:ext uri="{FF2B5EF4-FFF2-40B4-BE49-F238E27FC236}">
                <a16:creationId xmlns:a16="http://schemas.microsoft.com/office/drawing/2014/main" id="{82E37A68-DCED-BF42-A359-16D1831E711C}"/>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D1</a:t>
            </a:r>
          </a:p>
        </p:txBody>
      </p:sp>
      <p:pic>
        <p:nvPicPr>
          <p:cNvPr id="15" name="Image 14">
            <a:extLst>
              <a:ext uri="{FF2B5EF4-FFF2-40B4-BE49-F238E27FC236}">
                <a16:creationId xmlns:a16="http://schemas.microsoft.com/office/drawing/2014/main" id="{F4BAABA8-9361-5F4D-BD1D-D071B65A7AB0}"/>
              </a:ext>
            </a:extLst>
          </p:cNvPr>
          <p:cNvPicPr>
            <a:picLocks noChangeAspect="1"/>
          </p:cNvPicPr>
          <p:nvPr/>
        </p:nvPicPr>
        <p:blipFill>
          <a:blip r:embed="rId2"/>
          <a:stretch>
            <a:fillRect/>
          </a:stretch>
        </p:blipFill>
        <p:spPr>
          <a:xfrm>
            <a:off x="7782338" y="1602224"/>
            <a:ext cx="4012372" cy="3189504"/>
          </a:xfrm>
          <a:prstGeom prst="rect">
            <a:avLst/>
          </a:prstGeom>
        </p:spPr>
      </p:pic>
      <p:pic>
        <p:nvPicPr>
          <p:cNvPr id="16" name="Image 15">
            <a:extLst>
              <a:ext uri="{FF2B5EF4-FFF2-40B4-BE49-F238E27FC236}">
                <a16:creationId xmlns:a16="http://schemas.microsoft.com/office/drawing/2014/main" id="{08927E45-D82A-444B-839A-44E445EC7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7" name="Image 16">
            <a:extLst>
              <a:ext uri="{FF2B5EF4-FFF2-40B4-BE49-F238E27FC236}">
                <a16:creationId xmlns:a16="http://schemas.microsoft.com/office/drawing/2014/main" id="{2FEF37BB-CF4A-C04E-9175-21BF93893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8" name="Image 17">
            <a:extLst>
              <a:ext uri="{FF2B5EF4-FFF2-40B4-BE49-F238E27FC236}">
                <a16:creationId xmlns:a16="http://schemas.microsoft.com/office/drawing/2014/main" id="{80977CE8-6360-764E-8905-58345A3A13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9" name="Image 18">
            <a:extLst>
              <a:ext uri="{FF2B5EF4-FFF2-40B4-BE49-F238E27FC236}">
                <a16:creationId xmlns:a16="http://schemas.microsoft.com/office/drawing/2014/main" id="{11E4E3E6-D7F5-AD43-804D-62F099E975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0" name="Image 19">
            <a:extLst>
              <a:ext uri="{FF2B5EF4-FFF2-40B4-BE49-F238E27FC236}">
                <a16:creationId xmlns:a16="http://schemas.microsoft.com/office/drawing/2014/main" id="{37353A0E-E131-BF46-9923-C0B8E9B55B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392D27E-F893-CA43-ACD4-696CEAEDFC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689" y="1491884"/>
            <a:ext cx="2356394" cy="2106081"/>
          </a:xfrm>
          <a:prstGeom prst="rect">
            <a:avLst/>
          </a:prstGeom>
        </p:spPr>
      </p:pic>
      <p:pic>
        <p:nvPicPr>
          <p:cNvPr id="7" name="Image 6">
            <a:extLst>
              <a:ext uri="{FF2B5EF4-FFF2-40B4-BE49-F238E27FC236}">
                <a16:creationId xmlns:a16="http://schemas.microsoft.com/office/drawing/2014/main" id="{CFA23198-A2D7-C543-BF09-C41B2F25E0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1070" y="2298698"/>
            <a:ext cx="3991485" cy="3142115"/>
          </a:xfrm>
          <a:prstGeom prst="rect">
            <a:avLst/>
          </a:prstGeom>
        </p:spPr>
      </p:pic>
      <p:sp>
        <p:nvSpPr>
          <p:cNvPr id="8" name="ZoneTexte 7">
            <a:extLst>
              <a:ext uri="{FF2B5EF4-FFF2-40B4-BE49-F238E27FC236}">
                <a16:creationId xmlns:a16="http://schemas.microsoft.com/office/drawing/2014/main" id="{28020D3F-4F49-AA4A-9964-8E7FBFF36440}"/>
              </a:ext>
            </a:extLst>
          </p:cNvPr>
          <p:cNvSpPr txBox="1"/>
          <p:nvPr/>
        </p:nvSpPr>
        <p:spPr>
          <a:xfrm>
            <a:off x="2547270" y="425599"/>
            <a:ext cx="9469139" cy="707886"/>
          </a:xfrm>
          <a:prstGeom prst="rect">
            <a:avLst/>
          </a:prstGeom>
          <a:noFill/>
        </p:spPr>
        <p:txBody>
          <a:bodyPr wrap="square" rtlCol="0">
            <a:spAutoFit/>
          </a:bodyPr>
          <a:lstStyle/>
          <a:p>
            <a:pPr algn="ctr"/>
            <a:r>
              <a:rPr lang="fr-FR" sz="2000" dirty="0"/>
              <a:t>Une équipe souvent remaniée qui a réussi à obtenir la 3</a:t>
            </a:r>
            <a:r>
              <a:rPr lang="fr-FR" sz="2000" baseline="30000" dirty="0"/>
              <a:t>ème</a:t>
            </a:r>
            <a:r>
              <a:rPr lang="fr-FR" sz="2000" dirty="0"/>
              <a:t> synonyme de montée en R3 ! BRAVO !!</a:t>
            </a:r>
          </a:p>
        </p:txBody>
      </p:sp>
    </p:spTree>
    <p:extLst>
      <p:ext uri="{BB962C8B-B14F-4D97-AF65-F5344CB8AC3E}">
        <p14:creationId xmlns:p14="http://schemas.microsoft.com/office/powerpoint/2010/main" val="61300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953B9-FC94-B040-A0BA-D5EFC5DC7779}"/>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7</a:t>
            </a:r>
          </a:p>
        </p:txBody>
      </p:sp>
      <p:sp>
        <p:nvSpPr>
          <p:cNvPr id="3" name="Rectangle 2">
            <a:extLst>
              <a:ext uri="{FF2B5EF4-FFF2-40B4-BE49-F238E27FC236}">
                <a16:creationId xmlns:a16="http://schemas.microsoft.com/office/drawing/2014/main" id="{5C5C5108-A5D3-E741-9E1C-46C2C5482428}"/>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2" name="Image 11">
            <a:extLst>
              <a:ext uri="{FF2B5EF4-FFF2-40B4-BE49-F238E27FC236}">
                <a16:creationId xmlns:a16="http://schemas.microsoft.com/office/drawing/2014/main" id="{B77CF963-6F9A-8044-9A77-6C0F86B4D462}"/>
              </a:ext>
            </a:extLst>
          </p:cNvPr>
          <p:cNvPicPr>
            <a:picLocks noChangeAspect="1"/>
          </p:cNvPicPr>
          <p:nvPr/>
        </p:nvPicPr>
        <p:blipFill>
          <a:blip r:embed="rId2"/>
          <a:stretch>
            <a:fillRect/>
          </a:stretch>
        </p:blipFill>
        <p:spPr>
          <a:xfrm>
            <a:off x="7145437" y="1937946"/>
            <a:ext cx="4741763" cy="3082652"/>
          </a:xfrm>
          <a:prstGeom prst="rect">
            <a:avLst/>
          </a:prstGeom>
        </p:spPr>
      </p:pic>
      <p:pic>
        <p:nvPicPr>
          <p:cNvPr id="14" name="Image 13">
            <a:extLst>
              <a:ext uri="{FF2B5EF4-FFF2-40B4-BE49-F238E27FC236}">
                <a16:creationId xmlns:a16="http://schemas.microsoft.com/office/drawing/2014/main" id="{C1FF5317-D75D-7341-AAA0-834421BA8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6D236550-F73F-6F45-B847-477069077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AF63488F-48B1-3747-B6DC-FEA506685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0EE3D336-ADC1-C649-8DCD-355EFBF378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FAEC90C5-1611-3648-8EB1-62EDBF42AD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BA1D737-4B33-A847-9015-9B9F76BE2F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30268" y="238025"/>
            <a:ext cx="3122867" cy="1521162"/>
          </a:xfrm>
          <a:prstGeom prst="rect">
            <a:avLst/>
          </a:prstGeom>
        </p:spPr>
      </p:pic>
      <p:pic>
        <p:nvPicPr>
          <p:cNvPr id="7" name="Image 6">
            <a:extLst>
              <a:ext uri="{FF2B5EF4-FFF2-40B4-BE49-F238E27FC236}">
                <a16:creationId xmlns:a16="http://schemas.microsoft.com/office/drawing/2014/main" id="{89108CE7-9394-C843-94F5-FEE4BB9E05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0950" y="2106848"/>
            <a:ext cx="5406887" cy="3041374"/>
          </a:xfrm>
          <a:prstGeom prst="rect">
            <a:avLst/>
          </a:prstGeom>
        </p:spPr>
      </p:pic>
      <p:sp>
        <p:nvSpPr>
          <p:cNvPr id="8" name="ZoneTexte 7">
            <a:extLst>
              <a:ext uri="{FF2B5EF4-FFF2-40B4-BE49-F238E27FC236}">
                <a16:creationId xmlns:a16="http://schemas.microsoft.com/office/drawing/2014/main" id="{47E47737-D682-B24F-ADDB-CD43866F79E7}"/>
              </a:ext>
            </a:extLst>
          </p:cNvPr>
          <p:cNvSpPr txBox="1"/>
          <p:nvPr/>
        </p:nvSpPr>
        <p:spPr>
          <a:xfrm>
            <a:off x="2911027" y="568554"/>
            <a:ext cx="5149608" cy="461665"/>
          </a:xfrm>
          <a:prstGeom prst="rect">
            <a:avLst/>
          </a:prstGeom>
          <a:noFill/>
        </p:spPr>
        <p:txBody>
          <a:bodyPr wrap="square" rtlCol="0">
            <a:spAutoFit/>
          </a:bodyPr>
          <a:lstStyle/>
          <a:p>
            <a:r>
              <a:rPr lang="fr-FR" sz="2400" dirty="0"/>
              <a:t>Un maintien d’extrême justesse bravo !</a:t>
            </a:r>
          </a:p>
        </p:txBody>
      </p:sp>
    </p:spTree>
    <p:extLst>
      <p:ext uri="{BB962C8B-B14F-4D97-AF65-F5344CB8AC3E}">
        <p14:creationId xmlns:p14="http://schemas.microsoft.com/office/powerpoint/2010/main" val="163671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2BADE-D217-4F4C-90C4-9C504373B4EA}"/>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8</a:t>
            </a:r>
          </a:p>
        </p:txBody>
      </p:sp>
      <p:sp>
        <p:nvSpPr>
          <p:cNvPr id="3" name="Rectangle 2">
            <a:extLst>
              <a:ext uri="{FF2B5EF4-FFF2-40B4-BE49-F238E27FC236}">
                <a16:creationId xmlns:a16="http://schemas.microsoft.com/office/drawing/2014/main" id="{AA8CB127-9ABB-4A4B-80FC-DC8AC6FCD83B}"/>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2" name="Image 11">
            <a:extLst>
              <a:ext uri="{FF2B5EF4-FFF2-40B4-BE49-F238E27FC236}">
                <a16:creationId xmlns:a16="http://schemas.microsoft.com/office/drawing/2014/main" id="{ED9E4865-5453-AC48-BDF5-A1CB13905BA9}"/>
              </a:ext>
            </a:extLst>
          </p:cNvPr>
          <p:cNvPicPr>
            <a:picLocks noChangeAspect="1"/>
          </p:cNvPicPr>
          <p:nvPr/>
        </p:nvPicPr>
        <p:blipFill>
          <a:blip r:embed="rId2"/>
          <a:stretch>
            <a:fillRect/>
          </a:stretch>
        </p:blipFill>
        <p:spPr>
          <a:xfrm>
            <a:off x="6624294" y="1937946"/>
            <a:ext cx="5161306" cy="3076437"/>
          </a:xfrm>
          <a:prstGeom prst="rect">
            <a:avLst/>
          </a:prstGeom>
        </p:spPr>
      </p:pic>
      <p:pic>
        <p:nvPicPr>
          <p:cNvPr id="14" name="Image 13">
            <a:extLst>
              <a:ext uri="{FF2B5EF4-FFF2-40B4-BE49-F238E27FC236}">
                <a16:creationId xmlns:a16="http://schemas.microsoft.com/office/drawing/2014/main" id="{ECC4986A-B262-AA4F-BCCD-EC9BECB0FC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A5024FC8-17F8-0B48-B05A-C457212C83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D1883D14-26A0-774C-88D3-B07D7E14B0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5F85FF42-3839-8442-AC2C-18B65BDEA3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343A5E4E-2DCD-724A-9B85-798DE34855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B5E341AE-8EA3-0242-9C60-B8FAFC135A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0511" y="1585896"/>
            <a:ext cx="4387766" cy="3920382"/>
          </a:xfrm>
          <a:prstGeom prst="rect">
            <a:avLst/>
          </a:prstGeom>
        </p:spPr>
      </p:pic>
      <p:sp>
        <p:nvSpPr>
          <p:cNvPr id="6" name="ZoneTexte 5">
            <a:extLst>
              <a:ext uri="{FF2B5EF4-FFF2-40B4-BE49-F238E27FC236}">
                <a16:creationId xmlns:a16="http://schemas.microsoft.com/office/drawing/2014/main" id="{4C338D4D-F94F-F940-9043-BFAB27ACEC7B}"/>
              </a:ext>
            </a:extLst>
          </p:cNvPr>
          <p:cNvSpPr txBox="1"/>
          <p:nvPr/>
        </p:nvSpPr>
        <p:spPr>
          <a:xfrm>
            <a:off x="3150704" y="437322"/>
            <a:ext cx="5297557" cy="461665"/>
          </a:xfrm>
          <a:prstGeom prst="rect">
            <a:avLst/>
          </a:prstGeom>
          <a:noFill/>
        </p:spPr>
        <p:txBody>
          <a:bodyPr wrap="square" rtlCol="0">
            <a:spAutoFit/>
          </a:bodyPr>
          <a:lstStyle/>
          <a:p>
            <a:r>
              <a:rPr lang="fr-FR" sz="2400" dirty="0"/>
              <a:t>Bravo ! Maintien dans la douleur Bravo !</a:t>
            </a:r>
          </a:p>
        </p:txBody>
      </p:sp>
    </p:spTree>
    <p:extLst>
      <p:ext uri="{BB962C8B-B14F-4D97-AF65-F5344CB8AC3E}">
        <p14:creationId xmlns:p14="http://schemas.microsoft.com/office/powerpoint/2010/main" val="4229180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C1892-E775-FC4B-892F-F0EAE6554994}"/>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9</a:t>
            </a:r>
          </a:p>
        </p:txBody>
      </p:sp>
      <p:sp>
        <p:nvSpPr>
          <p:cNvPr id="3" name="Rectangle 2">
            <a:extLst>
              <a:ext uri="{FF2B5EF4-FFF2-40B4-BE49-F238E27FC236}">
                <a16:creationId xmlns:a16="http://schemas.microsoft.com/office/drawing/2014/main" id="{A9270715-AC87-D449-ADB9-B96BE04BC777}"/>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D3</a:t>
            </a:r>
          </a:p>
        </p:txBody>
      </p:sp>
      <p:pic>
        <p:nvPicPr>
          <p:cNvPr id="13" name="Image 12">
            <a:extLst>
              <a:ext uri="{FF2B5EF4-FFF2-40B4-BE49-F238E27FC236}">
                <a16:creationId xmlns:a16="http://schemas.microsoft.com/office/drawing/2014/main" id="{1CDE2472-D541-B04D-B6EA-06A849FD1688}"/>
              </a:ext>
            </a:extLst>
          </p:cNvPr>
          <p:cNvPicPr>
            <a:picLocks noChangeAspect="1"/>
          </p:cNvPicPr>
          <p:nvPr/>
        </p:nvPicPr>
        <p:blipFill>
          <a:blip r:embed="rId2"/>
          <a:stretch>
            <a:fillRect/>
          </a:stretch>
        </p:blipFill>
        <p:spPr>
          <a:xfrm>
            <a:off x="7732643" y="1769166"/>
            <a:ext cx="4084983" cy="3400010"/>
          </a:xfrm>
          <a:prstGeom prst="rect">
            <a:avLst/>
          </a:prstGeom>
        </p:spPr>
      </p:pic>
      <p:pic>
        <p:nvPicPr>
          <p:cNvPr id="14" name="Image 13">
            <a:extLst>
              <a:ext uri="{FF2B5EF4-FFF2-40B4-BE49-F238E27FC236}">
                <a16:creationId xmlns:a16="http://schemas.microsoft.com/office/drawing/2014/main" id="{FD35AF5C-731C-3949-82AF-50E2BA093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5D6BD1C4-1C74-BA44-8A80-A82E91415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4B147F6B-0A16-FC41-BBD2-61872D908A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A884173A-38A5-DC43-AE2D-E973A9FCAC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25556EC1-FD6D-604A-AE54-C08787ED19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11" name="Image 10">
            <a:extLst>
              <a:ext uri="{FF2B5EF4-FFF2-40B4-BE49-F238E27FC236}">
                <a16:creationId xmlns:a16="http://schemas.microsoft.com/office/drawing/2014/main" id="{5184899E-259E-6940-8DD4-6B89E95248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0179" y="1769166"/>
            <a:ext cx="5495672" cy="3122699"/>
          </a:xfrm>
          <a:prstGeom prst="rect">
            <a:avLst/>
          </a:prstGeom>
        </p:spPr>
      </p:pic>
      <p:sp>
        <p:nvSpPr>
          <p:cNvPr id="5" name="ZoneTexte 4">
            <a:extLst>
              <a:ext uri="{FF2B5EF4-FFF2-40B4-BE49-F238E27FC236}">
                <a16:creationId xmlns:a16="http://schemas.microsoft.com/office/drawing/2014/main" id="{854A3369-A0E9-7140-AD0C-CFC8CEB7E416}"/>
              </a:ext>
            </a:extLst>
          </p:cNvPr>
          <p:cNvSpPr txBox="1"/>
          <p:nvPr/>
        </p:nvSpPr>
        <p:spPr>
          <a:xfrm>
            <a:off x="2847560" y="519720"/>
            <a:ext cx="5948569" cy="461665"/>
          </a:xfrm>
          <a:prstGeom prst="rect">
            <a:avLst/>
          </a:prstGeom>
          <a:noFill/>
        </p:spPr>
        <p:txBody>
          <a:bodyPr wrap="square" rtlCol="0">
            <a:spAutoFit/>
          </a:bodyPr>
          <a:lstStyle/>
          <a:p>
            <a:r>
              <a:rPr lang="fr-FR" sz="2400" dirty="0"/>
              <a:t>Une descente en D4 la poule était trop forte.</a:t>
            </a:r>
          </a:p>
        </p:txBody>
      </p:sp>
    </p:spTree>
    <p:extLst>
      <p:ext uri="{BB962C8B-B14F-4D97-AF65-F5344CB8AC3E}">
        <p14:creationId xmlns:p14="http://schemas.microsoft.com/office/powerpoint/2010/main" val="2464024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53085-7596-A64B-AEF1-9CDFE174C94C}"/>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10</a:t>
            </a:r>
          </a:p>
        </p:txBody>
      </p:sp>
      <p:sp>
        <p:nvSpPr>
          <p:cNvPr id="3" name="Rectangle 2">
            <a:extLst>
              <a:ext uri="{FF2B5EF4-FFF2-40B4-BE49-F238E27FC236}">
                <a16:creationId xmlns:a16="http://schemas.microsoft.com/office/drawing/2014/main" id="{9B2A8664-CDB5-AE4A-A474-EFD9E4140301}"/>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D4</a:t>
            </a:r>
          </a:p>
        </p:txBody>
      </p:sp>
      <p:pic>
        <p:nvPicPr>
          <p:cNvPr id="13" name="Image 12">
            <a:extLst>
              <a:ext uri="{FF2B5EF4-FFF2-40B4-BE49-F238E27FC236}">
                <a16:creationId xmlns:a16="http://schemas.microsoft.com/office/drawing/2014/main" id="{C54CAF26-E513-5D44-BB02-5A8264A2C501}"/>
              </a:ext>
            </a:extLst>
          </p:cNvPr>
          <p:cNvPicPr>
            <a:picLocks noChangeAspect="1"/>
          </p:cNvPicPr>
          <p:nvPr/>
        </p:nvPicPr>
        <p:blipFill>
          <a:blip r:embed="rId2"/>
          <a:stretch>
            <a:fillRect/>
          </a:stretch>
        </p:blipFill>
        <p:spPr>
          <a:xfrm>
            <a:off x="6146898" y="2325757"/>
            <a:ext cx="5713798" cy="2733261"/>
          </a:xfrm>
          <a:prstGeom prst="rect">
            <a:avLst/>
          </a:prstGeom>
        </p:spPr>
      </p:pic>
      <p:pic>
        <p:nvPicPr>
          <p:cNvPr id="15" name="Image 14">
            <a:extLst>
              <a:ext uri="{FF2B5EF4-FFF2-40B4-BE49-F238E27FC236}">
                <a16:creationId xmlns:a16="http://schemas.microsoft.com/office/drawing/2014/main" id="{9DF435FB-8CB0-3F4F-ADE9-93820A79E7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6" name="Image 15">
            <a:extLst>
              <a:ext uri="{FF2B5EF4-FFF2-40B4-BE49-F238E27FC236}">
                <a16:creationId xmlns:a16="http://schemas.microsoft.com/office/drawing/2014/main" id="{3778FBF9-43E8-6B4A-A7F2-D23293B4D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7" name="Image 16">
            <a:extLst>
              <a:ext uri="{FF2B5EF4-FFF2-40B4-BE49-F238E27FC236}">
                <a16:creationId xmlns:a16="http://schemas.microsoft.com/office/drawing/2014/main" id="{22CD1DC8-4E6E-E84F-80FA-BC14DB21AC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8" name="Image 17">
            <a:extLst>
              <a:ext uri="{FF2B5EF4-FFF2-40B4-BE49-F238E27FC236}">
                <a16:creationId xmlns:a16="http://schemas.microsoft.com/office/drawing/2014/main" id="{C6B8195B-1FF0-F146-B83C-B1D05A38B8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9" name="Image 18">
            <a:extLst>
              <a:ext uri="{FF2B5EF4-FFF2-40B4-BE49-F238E27FC236}">
                <a16:creationId xmlns:a16="http://schemas.microsoft.com/office/drawing/2014/main" id="{8D7524A9-EDD8-2345-9FD5-52528CA8D8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1D73B7A3-87E7-354C-8BEC-6AF0A08C2D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6940" y="1491884"/>
            <a:ext cx="4108174" cy="4108174"/>
          </a:xfrm>
          <a:prstGeom prst="rect">
            <a:avLst/>
          </a:prstGeom>
        </p:spPr>
      </p:pic>
      <p:sp>
        <p:nvSpPr>
          <p:cNvPr id="6" name="ZoneTexte 5">
            <a:extLst>
              <a:ext uri="{FF2B5EF4-FFF2-40B4-BE49-F238E27FC236}">
                <a16:creationId xmlns:a16="http://schemas.microsoft.com/office/drawing/2014/main" id="{EF11D2F8-0C5B-4F42-BA42-F3FF0F3D325A}"/>
              </a:ext>
            </a:extLst>
          </p:cNvPr>
          <p:cNvSpPr txBox="1"/>
          <p:nvPr/>
        </p:nvSpPr>
        <p:spPr>
          <a:xfrm>
            <a:off x="2911027" y="350574"/>
            <a:ext cx="4572000" cy="523220"/>
          </a:xfrm>
          <a:prstGeom prst="rect">
            <a:avLst/>
          </a:prstGeom>
          <a:noFill/>
        </p:spPr>
        <p:txBody>
          <a:bodyPr wrap="square" rtlCol="0">
            <a:spAutoFit/>
          </a:bodyPr>
          <a:lstStyle/>
          <a:p>
            <a:r>
              <a:rPr lang="fr-FR" sz="2800" dirty="0"/>
              <a:t>Un beau maintien !! </a:t>
            </a:r>
          </a:p>
        </p:txBody>
      </p:sp>
    </p:spTree>
    <p:extLst>
      <p:ext uri="{BB962C8B-B14F-4D97-AF65-F5344CB8AC3E}">
        <p14:creationId xmlns:p14="http://schemas.microsoft.com/office/powerpoint/2010/main" val="74392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5AE63F-91CB-504F-B44B-AB514F837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924" y="288739"/>
            <a:ext cx="4285753" cy="5357191"/>
          </a:xfrm>
          <a:prstGeom prst="rect">
            <a:avLst/>
          </a:prstGeom>
        </p:spPr>
      </p:pic>
      <p:pic>
        <p:nvPicPr>
          <p:cNvPr id="5" name="Image 4">
            <a:extLst>
              <a:ext uri="{FF2B5EF4-FFF2-40B4-BE49-F238E27FC236}">
                <a16:creationId xmlns:a16="http://schemas.microsoft.com/office/drawing/2014/main" id="{78BA1B38-F640-2349-843D-A1B56E7E8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0951" y="2027584"/>
            <a:ext cx="3403158" cy="4253948"/>
          </a:xfrm>
          <a:prstGeom prst="rect">
            <a:avLst/>
          </a:prstGeom>
        </p:spPr>
      </p:pic>
      <p:pic>
        <p:nvPicPr>
          <p:cNvPr id="6" name="Image 5">
            <a:extLst>
              <a:ext uri="{FF2B5EF4-FFF2-40B4-BE49-F238E27FC236}">
                <a16:creationId xmlns:a16="http://schemas.microsoft.com/office/drawing/2014/main" id="{EF93D15D-343B-D54F-B78C-C8C8E2F8C1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9383" y="2574234"/>
            <a:ext cx="3299791" cy="4124739"/>
          </a:xfrm>
          <a:prstGeom prst="rect">
            <a:avLst/>
          </a:prstGeom>
        </p:spPr>
      </p:pic>
      <p:sp>
        <p:nvSpPr>
          <p:cNvPr id="7" name="Rectangle 6">
            <a:extLst>
              <a:ext uri="{FF2B5EF4-FFF2-40B4-BE49-F238E27FC236}">
                <a16:creationId xmlns:a16="http://schemas.microsoft.com/office/drawing/2014/main" id="{6288F940-F6D0-5043-823E-1EE8ADCB9F7D}"/>
              </a:ext>
            </a:extLst>
          </p:cNvPr>
          <p:cNvSpPr/>
          <p:nvPr/>
        </p:nvSpPr>
        <p:spPr>
          <a:xfrm>
            <a:off x="4770781" y="208722"/>
            <a:ext cx="6957393" cy="1415772"/>
          </a:xfrm>
          <a:prstGeom prst="rect">
            <a:avLst/>
          </a:prstGeom>
          <a:noFill/>
        </p:spPr>
        <p:txBody>
          <a:bodyPr wrap="square" lIns="91440" tIns="45720" rIns="91440" bIns="45720">
            <a:spAutoFit/>
          </a:bodyPr>
          <a:lstStyle/>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AG 2024 </a:t>
            </a:r>
          </a:p>
          <a:p>
            <a:pPr algn="ctr"/>
            <a:r>
              <a:rPr lang="fr-FR" sz="1600" b="1" cap="none" spc="0" dirty="0">
                <a:ln w="12700">
                  <a:solidFill>
                    <a:schemeClr val="tx2">
                      <a:lumMod val="75000"/>
                    </a:schemeClr>
                  </a:solidFill>
                  <a:prstDash val="solid"/>
                </a:ln>
                <a:effectLst>
                  <a:outerShdw dist="38100" dir="2640000" algn="bl" rotWithShape="0">
                    <a:schemeClr val="tx2">
                      <a:lumMod val="75000"/>
                    </a:schemeClr>
                  </a:outerShdw>
                </a:effectLst>
              </a:rPr>
              <a:t>54 présents, les sportifs de l’année récompensés</a:t>
            </a:r>
            <a:r>
              <a:rPr lang="fr-FR" sz="1600" b="1" dirty="0">
                <a:ln w="12700">
                  <a:solidFill>
                    <a:schemeClr val="tx2">
                      <a:lumMod val="75000"/>
                    </a:schemeClr>
                  </a:solidFill>
                  <a:prstDash val="solid"/>
                </a:ln>
                <a:effectLst>
                  <a:outerShdw dist="38100" dir="2640000" algn="bl" rotWithShape="0">
                    <a:schemeClr val="tx2">
                      <a:lumMod val="75000"/>
                    </a:schemeClr>
                  </a:outerShdw>
                </a:effectLst>
              </a:rPr>
              <a:t>, une belle expo photo et le traditionnel pot de l’amitié</a:t>
            </a:r>
            <a:endParaRPr lang="fr-FR" sz="1600" b="1" cap="none" spc="0" dirty="0">
              <a:ln w="12700">
                <a:solidFill>
                  <a:schemeClr val="tx2">
                    <a:lumMod val="75000"/>
                  </a:schemeClr>
                </a:solidFill>
                <a:prstDash val="solid"/>
              </a:ln>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27588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0015D-0428-B84C-9F78-3E457E91E603}"/>
              </a:ext>
            </a:extLst>
          </p:cNvPr>
          <p:cNvSpPr/>
          <p:nvPr/>
        </p:nvSpPr>
        <p:spPr>
          <a:xfrm rot="19551143">
            <a:off x="-635742" y="425880"/>
            <a:ext cx="3284939" cy="645770"/>
          </a:xfrm>
          <a:prstGeom prst="rect">
            <a:avLst/>
          </a:prstGeom>
          <a:noFill/>
        </p:spPr>
        <p:txBody>
          <a:bodyPr wrap="square" lIns="91440" tIns="45720" rIns="91440" bIns="45720">
            <a:spAutoFit/>
          </a:bodyPr>
          <a:lstStyle/>
          <a:p>
            <a:pPr algn="ctr"/>
            <a:r>
              <a:rPr lang="fr-FR" sz="3500" b="1" dirty="0">
                <a:ln w="12700" cmpd="sng">
                  <a:solidFill>
                    <a:schemeClr val="accent4"/>
                  </a:solidFill>
                  <a:prstDash val="solid"/>
                </a:ln>
                <a:solidFill>
                  <a:srgbClr val="FF0000"/>
                </a:solidFill>
              </a:rPr>
              <a:t>Équipe 11</a:t>
            </a:r>
          </a:p>
        </p:txBody>
      </p:sp>
      <p:sp>
        <p:nvSpPr>
          <p:cNvPr id="3" name="Rectangle 2">
            <a:extLst>
              <a:ext uri="{FF2B5EF4-FFF2-40B4-BE49-F238E27FC236}">
                <a16:creationId xmlns:a16="http://schemas.microsoft.com/office/drawing/2014/main" id="{FC4F624A-24E1-DF49-A957-375F6843ADBE}"/>
              </a:ext>
            </a:extLst>
          </p:cNvPr>
          <p:cNvSpPr/>
          <p:nvPr/>
        </p:nvSpPr>
        <p:spPr>
          <a:xfrm>
            <a:off x="1200179" y="568554"/>
            <a:ext cx="1710848" cy="923330"/>
          </a:xfrm>
          <a:prstGeom prst="rect">
            <a:avLst/>
          </a:prstGeom>
          <a:noFill/>
        </p:spPr>
        <p:txBody>
          <a:bodyPr wrap="square" lIns="91440" tIns="45720" rIns="91440" bIns="45720">
            <a:spAutoFit/>
          </a:bodyPr>
          <a:lstStyle/>
          <a:p>
            <a:pPr algn="ctr"/>
            <a:r>
              <a:rPr lang="fr-FR" sz="5400" b="1" dirty="0">
                <a:ln w="12700" cmpd="sng">
                  <a:solidFill>
                    <a:schemeClr val="accent4"/>
                  </a:solidFill>
                  <a:prstDash val="solid"/>
                </a:ln>
                <a:solidFill>
                  <a:srgbClr val="FF0000"/>
                </a:solidFill>
              </a:rPr>
              <a:t>D5</a:t>
            </a:r>
          </a:p>
        </p:txBody>
      </p:sp>
      <p:pic>
        <p:nvPicPr>
          <p:cNvPr id="13" name="Image 12">
            <a:extLst>
              <a:ext uri="{FF2B5EF4-FFF2-40B4-BE49-F238E27FC236}">
                <a16:creationId xmlns:a16="http://schemas.microsoft.com/office/drawing/2014/main" id="{3DD4226D-63CB-CF43-9D1E-AFCA1B27FE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8899" y="2047277"/>
            <a:ext cx="5364720" cy="2720033"/>
          </a:xfrm>
          <a:prstGeom prst="rect">
            <a:avLst/>
          </a:prstGeom>
        </p:spPr>
      </p:pic>
      <p:pic>
        <p:nvPicPr>
          <p:cNvPr id="11" name="Image 10">
            <a:extLst>
              <a:ext uri="{FF2B5EF4-FFF2-40B4-BE49-F238E27FC236}">
                <a16:creationId xmlns:a16="http://schemas.microsoft.com/office/drawing/2014/main" id="{F343ACE3-E8F3-8E4D-B23F-3A3EC80715E9}"/>
              </a:ext>
            </a:extLst>
          </p:cNvPr>
          <p:cNvPicPr>
            <a:picLocks noChangeAspect="1"/>
          </p:cNvPicPr>
          <p:nvPr/>
        </p:nvPicPr>
        <p:blipFill>
          <a:blip r:embed="rId3"/>
          <a:stretch>
            <a:fillRect/>
          </a:stretch>
        </p:blipFill>
        <p:spPr>
          <a:xfrm>
            <a:off x="7840586" y="1491884"/>
            <a:ext cx="4155944" cy="3529220"/>
          </a:xfrm>
          <a:prstGeom prst="rect">
            <a:avLst/>
          </a:prstGeom>
        </p:spPr>
      </p:pic>
      <p:pic>
        <p:nvPicPr>
          <p:cNvPr id="14" name="Image 13">
            <a:extLst>
              <a:ext uri="{FF2B5EF4-FFF2-40B4-BE49-F238E27FC236}">
                <a16:creationId xmlns:a16="http://schemas.microsoft.com/office/drawing/2014/main" id="{41E595E5-3C3B-5C48-B599-4829C2C40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5" name="Image 14">
            <a:extLst>
              <a:ext uri="{FF2B5EF4-FFF2-40B4-BE49-F238E27FC236}">
                <a16:creationId xmlns:a16="http://schemas.microsoft.com/office/drawing/2014/main" id="{D045FE09-3DBE-F142-9658-D7D44C042F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6" name="Image 15">
            <a:extLst>
              <a:ext uri="{FF2B5EF4-FFF2-40B4-BE49-F238E27FC236}">
                <a16:creationId xmlns:a16="http://schemas.microsoft.com/office/drawing/2014/main" id="{3941487A-A369-4C41-9687-A371FD94AD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7" name="Image 16">
            <a:extLst>
              <a:ext uri="{FF2B5EF4-FFF2-40B4-BE49-F238E27FC236}">
                <a16:creationId xmlns:a16="http://schemas.microsoft.com/office/drawing/2014/main" id="{7E9AD312-C8AE-564B-A8CB-AF2D229E98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8" name="Image 17">
            <a:extLst>
              <a:ext uri="{FF2B5EF4-FFF2-40B4-BE49-F238E27FC236}">
                <a16:creationId xmlns:a16="http://schemas.microsoft.com/office/drawing/2014/main" id="{81B89E92-7254-4949-A090-B042B558BF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
        <p:nvSpPr>
          <p:cNvPr id="4" name="ZoneTexte 3">
            <a:extLst>
              <a:ext uri="{FF2B5EF4-FFF2-40B4-BE49-F238E27FC236}">
                <a16:creationId xmlns:a16="http://schemas.microsoft.com/office/drawing/2014/main" id="{5E2D89A9-B1D7-AE41-828B-0BC7D4B81C36}"/>
              </a:ext>
            </a:extLst>
          </p:cNvPr>
          <p:cNvSpPr txBox="1"/>
          <p:nvPr/>
        </p:nvSpPr>
        <p:spPr>
          <a:xfrm>
            <a:off x="3617843" y="487017"/>
            <a:ext cx="7633253" cy="523220"/>
          </a:xfrm>
          <a:prstGeom prst="rect">
            <a:avLst/>
          </a:prstGeom>
          <a:noFill/>
        </p:spPr>
        <p:txBody>
          <a:bodyPr wrap="square" rtlCol="0">
            <a:spAutoFit/>
          </a:bodyPr>
          <a:lstStyle/>
          <a:p>
            <a:r>
              <a:rPr lang="fr-FR" sz="2800" dirty="0"/>
              <a:t>Belle 5</a:t>
            </a:r>
            <a:r>
              <a:rPr lang="fr-FR" sz="2800" baseline="30000" dirty="0"/>
              <a:t>ème</a:t>
            </a:r>
            <a:r>
              <a:rPr lang="fr-FR" sz="2800" dirty="0"/>
              <a:t> place et des progrès et des belles perfs</a:t>
            </a:r>
          </a:p>
        </p:txBody>
      </p:sp>
    </p:spTree>
    <p:extLst>
      <p:ext uri="{BB962C8B-B14F-4D97-AF65-F5344CB8AC3E}">
        <p14:creationId xmlns:p14="http://schemas.microsoft.com/office/powerpoint/2010/main" val="231950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01ACF0-3BA9-4B45-8C56-87A56753F2C9}"/>
              </a:ext>
            </a:extLst>
          </p:cNvPr>
          <p:cNvSpPr txBox="1"/>
          <p:nvPr/>
        </p:nvSpPr>
        <p:spPr>
          <a:xfrm>
            <a:off x="173255" y="250257"/>
            <a:ext cx="11800572" cy="646331"/>
          </a:xfrm>
          <a:prstGeom prst="rect">
            <a:avLst/>
          </a:prstGeom>
          <a:noFill/>
        </p:spPr>
        <p:txBody>
          <a:bodyPr wrap="square" rtlCol="0">
            <a:spAutoFit/>
          </a:bodyPr>
          <a:lstStyle/>
          <a:p>
            <a:pPr algn="ctr"/>
            <a:r>
              <a:rPr lang="fr-FR" dirty="0"/>
              <a:t>CHAMPIONNAT VETERANS PAR EQUIPES</a:t>
            </a:r>
          </a:p>
          <a:p>
            <a:pPr algn="ctr"/>
            <a:r>
              <a:rPr lang="fr-FR" dirty="0"/>
              <a:t>2</a:t>
            </a:r>
            <a:r>
              <a:rPr lang="fr-FR" baseline="30000" dirty="0"/>
              <a:t>ème</a:t>
            </a:r>
            <a:r>
              <a:rPr lang="fr-FR" dirty="0"/>
              <a:t> PHASE</a:t>
            </a:r>
          </a:p>
        </p:txBody>
      </p:sp>
      <p:pic>
        <p:nvPicPr>
          <p:cNvPr id="17" name="Image 16">
            <a:extLst>
              <a:ext uri="{FF2B5EF4-FFF2-40B4-BE49-F238E27FC236}">
                <a16:creationId xmlns:a16="http://schemas.microsoft.com/office/drawing/2014/main" id="{F079D5B5-4626-F84F-A13B-D531A9DEA7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18" name="Image 17">
            <a:extLst>
              <a:ext uri="{FF2B5EF4-FFF2-40B4-BE49-F238E27FC236}">
                <a16:creationId xmlns:a16="http://schemas.microsoft.com/office/drawing/2014/main" id="{4B03CA8B-FB19-5641-8D4E-1EF71E3D8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19" name="Image 18">
            <a:extLst>
              <a:ext uri="{FF2B5EF4-FFF2-40B4-BE49-F238E27FC236}">
                <a16:creationId xmlns:a16="http://schemas.microsoft.com/office/drawing/2014/main" id="{8B8FADB0-19C7-4F4D-94B9-1385751C62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20" name="Image 19">
            <a:extLst>
              <a:ext uri="{FF2B5EF4-FFF2-40B4-BE49-F238E27FC236}">
                <a16:creationId xmlns:a16="http://schemas.microsoft.com/office/drawing/2014/main" id="{74CFF593-734E-C542-8656-51FDE97D28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21" name="Image 20">
            <a:extLst>
              <a:ext uri="{FF2B5EF4-FFF2-40B4-BE49-F238E27FC236}">
                <a16:creationId xmlns:a16="http://schemas.microsoft.com/office/drawing/2014/main" id="{82D0E771-0D87-D54D-9603-B9784A12A1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pic>
        <p:nvPicPr>
          <p:cNvPr id="5" name="Image 4">
            <a:extLst>
              <a:ext uri="{FF2B5EF4-FFF2-40B4-BE49-F238E27FC236}">
                <a16:creationId xmlns:a16="http://schemas.microsoft.com/office/drawing/2014/main" id="{CE21558E-C51F-354A-84FF-AFC5AF1C859E}"/>
              </a:ext>
            </a:extLst>
          </p:cNvPr>
          <p:cNvPicPr>
            <a:picLocks noChangeAspect="1"/>
          </p:cNvPicPr>
          <p:nvPr/>
        </p:nvPicPr>
        <p:blipFill>
          <a:blip r:embed="rId7"/>
          <a:stretch>
            <a:fillRect/>
          </a:stretch>
        </p:blipFill>
        <p:spPr>
          <a:xfrm>
            <a:off x="173255" y="2753140"/>
            <a:ext cx="3544647" cy="2107095"/>
          </a:xfrm>
          <a:prstGeom prst="rect">
            <a:avLst/>
          </a:prstGeom>
        </p:spPr>
      </p:pic>
      <p:pic>
        <p:nvPicPr>
          <p:cNvPr id="9" name="Image 8">
            <a:extLst>
              <a:ext uri="{FF2B5EF4-FFF2-40B4-BE49-F238E27FC236}">
                <a16:creationId xmlns:a16="http://schemas.microsoft.com/office/drawing/2014/main" id="{DB1255D1-5222-2C44-A2ED-70B9D046282C}"/>
              </a:ext>
            </a:extLst>
          </p:cNvPr>
          <p:cNvPicPr>
            <a:picLocks noChangeAspect="1"/>
          </p:cNvPicPr>
          <p:nvPr/>
        </p:nvPicPr>
        <p:blipFill>
          <a:blip r:embed="rId8"/>
          <a:stretch>
            <a:fillRect/>
          </a:stretch>
        </p:blipFill>
        <p:spPr>
          <a:xfrm>
            <a:off x="4224863" y="2753140"/>
            <a:ext cx="3697355" cy="2107095"/>
          </a:xfrm>
          <a:prstGeom prst="rect">
            <a:avLst/>
          </a:prstGeom>
        </p:spPr>
      </p:pic>
      <p:pic>
        <p:nvPicPr>
          <p:cNvPr id="12" name="Image 11">
            <a:extLst>
              <a:ext uri="{FF2B5EF4-FFF2-40B4-BE49-F238E27FC236}">
                <a16:creationId xmlns:a16="http://schemas.microsoft.com/office/drawing/2014/main" id="{F6EA34AC-42A0-6F46-BFEE-289428779851}"/>
              </a:ext>
            </a:extLst>
          </p:cNvPr>
          <p:cNvPicPr>
            <a:picLocks noChangeAspect="1"/>
          </p:cNvPicPr>
          <p:nvPr/>
        </p:nvPicPr>
        <p:blipFill>
          <a:blip r:embed="rId9"/>
          <a:stretch>
            <a:fillRect/>
          </a:stretch>
        </p:blipFill>
        <p:spPr>
          <a:xfrm>
            <a:off x="8394169" y="2753140"/>
            <a:ext cx="3362353" cy="2107095"/>
          </a:xfrm>
          <a:prstGeom prst="rect">
            <a:avLst/>
          </a:prstGeom>
        </p:spPr>
      </p:pic>
    </p:spTree>
    <p:extLst>
      <p:ext uri="{BB962C8B-B14F-4D97-AF65-F5344CB8AC3E}">
        <p14:creationId xmlns:p14="http://schemas.microsoft.com/office/powerpoint/2010/main" val="4069631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B47BD6-AB00-8F48-A710-AE32DF3C6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74" y="2494723"/>
            <a:ext cx="2973786" cy="3717233"/>
          </a:xfrm>
          <a:prstGeom prst="rect">
            <a:avLst/>
          </a:prstGeom>
        </p:spPr>
      </p:pic>
      <p:pic>
        <p:nvPicPr>
          <p:cNvPr id="6" name="Image 5">
            <a:extLst>
              <a:ext uri="{FF2B5EF4-FFF2-40B4-BE49-F238E27FC236}">
                <a16:creationId xmlns:a16="http://schemas.microsoft.com/office/drawing/2014/main" id="{7549C287-040E-E247-98E0-65AE197932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36" y="129209"/>
            <a:ext cx="1363231" cy="1928191"/>
          </a:xfrm>
          <a:prstGeom prst="rect">
            <a:avLst/>
          </a:prstGeom>
        </p:spPr>
      </p:pic>
      <p:pic>
        <p:nvPicPr>
          <p:cNvPr id="8" name="Image 7">
            <a:extLst>
              <a:ext uri="{FF2B5EF4-FFF2-40B4-BE49-F238E27FC236}">
                <a16:creationId xmlns:a16="http://schemas.microsoft.com/office/drawing/2014/main" id="{F1C39801-8DCF-CD4F-9DCC-0791A9F8EE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1757" y="669181"/>
            <a:ext cx="2244033" cy="848245"/>
          </a:xfrm>
          <a:prstGeom prst="rect">
            <a:avLst/>
          </a:prstGeom>
        </p:spPr>
      </p:pic>
      <p:pic>
        <p:nvPicPr>
          <p:cNvPr id="2" name="Image 1">
            <a:extLst>
              <a:ext uri="{FF2B5EF4-FFF2-40B4-BE49-F238E27FC236}">
                <a16:creationId xmlns:a16="http://schemas.microsoft.com/office/drawing/2014/main" id="{C167D9EA-D5FF-A64E-A1CD-DC2E5EDE5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6633" y="129209"/>
            <a:ext cx="3140765" cy="3140765"/>
          </a:xfrm>
          <a:prstGeom prst="rect">
            <a:avLst/>
          </a:prstGeom>
        </p:spPr>
      </p:pic>
      <p:pic>
        <p:nvPicPr>
          <p:cNvPr id="3" name="Image 2">
            <a:extLst>
              <a:ext uri="{FF2B5EF4-FFF2-40B4-BE49-F238E27FC236}">
                <a16:creationId xmlns:a16="http://schemas.microsoft.com/office/drawing/2014/main" id="{D6B1F7B4-BBD8-034C-BECC-105632E8A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96633" y="3366051"/>
            <a:ext cx="3154019" cy="3154019"/>
          </a:xfrm>
          <a:prstGeom prst="rect">
            <a:avLst/>
          </a:prstGeom>
        </p:spPr>
      </p:pic>
      <p:pic>
        <p:nvPicPr>
          <p:cNvPr id="10" name="Image 9">
            <a:extLst>
              <a:ext uri="{FF2B5EF4-FFF2-40B4-BE49-F238E27FC236}">
                <a16:creationId xmlns:a16="http://schemas.microsoft.com/office/drawing/2014/main" id="{0C304668-CA4D-3B41-8ADD-AF762237EF92}"/>
              </a:ext>
            </a:extLst>
          </p:cNvPr>
          <p:cNvPicPr>
            <a:picLocks noChangeAspect="1"/>
          </p:cNvPicPr>
          <p:nvPr/>
        </p:nvPicPr>
        <p:blipFill>
          <a:blip r:embed="rId7"/>
          <a:stretch>
            <a:fillRect/>
          </a:stretch>
        </p:blipFill>
        <p:spPr>
          <a:xfrm>
            <a:off x="3203552" y="2250660"/>
            <a:ext cx="5325620" cy="2692400"/>
          </a:xfrm>
          <a:prstGeom prst="rect">
            <a:avLst/>
          </a:prstGeom>
        </p:spPr>
      </p:pic>
    </p:spTree>
    <p:extLst>
      <p:ext uri="{BB962C8B-B14F-4D97-AF65-F5344CB8AC3E}">
        <p14:creationId xmlns:p14="http://schemas.microsoft.com/office/powerpoint/2010/main" val="557538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6DF33C1-D6A0-6B49-AFA1-9D1B78D2CB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221" y="149086"/>
            <a:ext cx="1423554" cy="2014509"/>
          </a:xfrm>
          <a:prstGeom prst="rect">
            <a:avLst/>
          </a:prstGeom>
        </p:spPr>
      </p:pic>
      <p:pic>
        <p:nvPicPr>
          <p:cNvPr id="2" name="Image 1">
            <a:extLst>
              <a:ext uri="{FF2B5EF4-FFF2-40B4-BE49-F238E27FC236}">
                <a16:creationId xmlns:a16="http://schemas.microsoft.com/office/drawing/2014/main" id="{FD354E64-759E-8649-87D9-7BAF598E0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516" y="149086"/>
            <a:ext cx="2786449" cy="2014509"/>
          </a:xfrm>
          <a:prstGeom prst="rect">
            <a:avLst/>
          </a:prstGeom>
        </p:spPr>
      </p:pic>
      <p:pic>
        <p:nvPicPr>
          <p:cNvPr id="3" name="Image 2">
            <a:extLst>
              <a:ext uri="{FF2B5EF4-FFF2-40B4-BE49-F238E27FC236}">
                <a16:creationId xmlns:a16="http://schemas.microsoft.com/office/drawing/2014/main" id="{3EC2DF83-4B5F-8243-A5ED-0B8F925EDD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135" y="2246244"/>
            <a:ext cx="3546282" cy="4432852"/>
          </a:xfrm>
          <a:prstGeom prst="rect">
            <a:avLst/>
          </a:prstGeom>
        </p:spPr>
      </p:pic>
      <p:pic>
        <p:nvPicPr>
          <p:cNvPr id="5" name="Image 4">
            <a:extLst>
              <a:ext uri="{FF2B5EF4-FFF2-40B4-BE49-F238E27FC236}">
                <a16:creationId xmlns:a16="http://schemas.microsoft.com/office/drawing/2014/main" id="{00D6D951-96A6-0B45-8793-4221046669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7017" y="4631635"/>
            <a:ext cx="2937011" cy="1958007"/>
          </a:xfrm>
          <a:prstGeom prst="rect">
            <a:avLst/>
          </a:prstGeom>
        </p:spPr>
      </p:pic>
      <p:pic>
        <p:nvPicPr>
          <p:cNvPr id="6" name="Image 5">
            <a:extLst>
              <a:ext uri="{FF2B5EF4-FFF2-40B4-BE49-F238E27FC236}">
                <a16:creationId xmlns:a16="http://schemas.microsoft.com/office/drawing/2014/main" id="{A7ED5AE3-0984-AD4D-9A2A-CEA5E26E61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2628" y="4631634"/>
            <a:ext cx="2937011" cy="1958007"/>
          </a:xfrm>
          <a:prstGeom prst="rect">
            <a:avLst/>
          </a:prstGeom>
        </p:spPr>
      </p:pic>
      <p:pic>
        <p:nvPicPr>
          <p:cNvPr id="7" name="Image 6">
            <a:extLst>
              <a:ext uri="{FF2B5EF4-FFF2-40B4-BE49-F238E27FC236}">
                <a16:creationId xmlns:a16="http://schemas.microsoft.com/office/drawing/2014/main" id="{06EDF691-5BF5-9946-BBF3-EC475C790E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3121" y="205588"/>
            <a:ext cx="2937011" cy="1958007"/>
          </a:xfrm>
          <a:prstGeom prst="rect">
            <a:avLst/>
          </a:prstGeom>
        </p:spPr>
      </p:pic>
      <p:pic>
        <p:nvPicPr>
          <p:cNvPr id="8" name="Image 7">
            <a:extLst>
              <a:ext uri="{FF2B5EF4-FFF2-40B4-BE49-F238E27FC236}">
                <a16:creationId xmlns:a16="http://schemas.microsoft.com/office/drawing/2014/main" id="{A11970AC-8C21-C948-905F-28C4294EC1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97017" y="2494720"/>
            <a:ext cx="2958548" cy="1972365"/>
          </a:xfrm>
          <a:prstGeom prst="rect">
            <a:avLst/>
          </a:prstGeom>
        </p:spPr>
      </p:pic>
      <p:pic>
        <p:nvPicPr>
          <p:cNvPr id="9" name="Image 8">
            <a:extLst>
              <a:ext uri="{FF2B5EF4-FFF2-40B4-BE49-F238E27FC236}">
                <a16:creationId xmlns:a16="http://schemas.microsoft.com/office/drawing/2014/main" id="{50E91EE9-61C5-A949-A48D-D516866178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88549" y="6162261"/>
            <a:ext cx="1295113" cy="606288"/>
          </a:xfrm>
          <a:prstGeom prst="rect">
            <a:avLst/>
          </a:prstGeom>
        </p:spPr>
      </p:pic>
      <p:pic>
        <p:nvPicPr>
          <p:cNvPr id="11" name="Image 10">
            <a:extLst>
              <a:ext uri="{FF2B5EF4-FFF2-40B4-BE49-F238E27FC236}">
                <a16:creationId xmlns:a16="http://schemas.microsoft.com/office/drawing/2014/main" id="{2677A382-52BF-6043-8BD9-916FF838455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62288" y="362778"/>
            <a:ext cx="3766931" cy="3766931"/>
          </a:xfrm>
          <a:prstGeom prst="rect">
            <a:avLst/>
          </a:prstGeom>
        </p:spPr>
      </p:pic>
    </p:spTree>
    <p:extLst>
      <p:ext uri="{BB962C8B-B14F-4D97-AF65-F5344CB8AC3E}">
        <p14:creationId xmlns:p14="http://schemas.microsoft.com/office/powerpoint/2010/main" val="813770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E7DDC8D-0A34-6848-B007-9EFA5DAB2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5237" y="1073426"/>
            <a:ext cx="3427933" cy="4284917"/>
          </a:xfrm>
          <a:prstGeom prst="rect">
            <a:avLst/>
          </a:prstGeom>
        </p:spPr>
      </p:pic>
      <p:pic>
        <p:nvPicPr>
          <p:cNvPr id="3" name="Image 2">
            <a:extLst>
              <a:ext uri="{FF2B5EF4-FFF2-40B4-BE49-F238E27FC236}">
                <a16:creationId xmlns:a16="http://schemas.microsoft.com/office/drawing/2014/main" id="{29760F88-4F0F-CC48-8CCF-494ADDAD8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8251" y="735494"/>
            <a:ext cx="3433235" cy="4291543"/>
          </a:xfrm>
          <a:prstGeom prst="rect">
            <a:avLst/>
          </a:prstGeom>
        </p:spPr>
      </p:pic>
      <p:sp>
        <p:nvSpPr>
          <p:cNvPr id="5" name="Rectangle 4">
            <a:extLst>
              <a:ext uri="{FF2B5EF4-FFF2-40B4-BE49-F238E27FC236}">
                <a16:creationId xmlns:a16="http://schemas.microsoft.com/office/drawing/2014/main" id="{834380C3-3E72-AE4A-BA88-DAD28974CCEA}"/>
              </a:ext>
            </a:extLst>
          </p:cNvPr>
          <p:cNvSpPr/>
          <p:nvPr/>
        </p:nvSpPr>
        <p:spPr>
          <a:xfrm>
            <a:off x="1343107" y="6064021"/>
            <a:ext cx="9490543" cy="646331"/>
          </a:xfrm>
          <a:prstGeom prst="rect">
            <a:avLst/>
          </a:prstGeom>
        </p:spPr>
        <p:txBody>
          <a:bodyPr wrap="square">
            <a:spAutoFit/>
          </a:bodyPr>
          <a:lstStyle/>
          <a:p>
            <a:r>
              <a:rPr lang="fr-FR" dirty="0">
                <a:solidFill>
                  <a:srgbClr val="080809"/>
                </a:solidFill>
                <a:latin typeface="system-ui"/>
              </a:rPr>
              <a:t>Les </a:t>
            </a:r>
            <a:r>
              <a:rPr lang="fr-FR" dirty="0" err="1">
                <a:solidFill>
                  <a:srgbClr val="080809"/>
                </a:solidFill>
                <a:latin typeface="system-ui"/>
              </a:rPr>
              <a:t>Ingréens</a:t>
            </a:r>
            <a:r>
              <a:rPr lang="fr-FR" dirty="0">
                <a:solidFill>
                  <a:srgbClr val="080809"/>
                </a:solidFill>
                <a:latin typeface="system-ui"/>
              </a:rPr>
              <a:t> se sont bien comportés. À noter la belle perf de Romain </a:t>
            </a:r>
            <a:r>
              <a:rPr lang="fr-FR" dirty="0" err="1">
                <a:solidFill>
                  <a:srgbClr val="080809"/>
                </a:solidFill>
                <a:latin typeface="system-ui"/>
              </a:rPr>
              <a:t>Beaubras</a:t>
            </a:r>
            <a:r>
              <a:rPr lang="fr-FR" dirty="0">
                <a:solidFill>
                  <a:srgbClr val="080809"/>
                </a:solidFill>
                <a:latin typeface="system-ui"/>
              </a:rPr>
              <a:t> à plus de 100 pts. 7 joueurs et joueuses iront défendre les couleurs du club aux France à Gien le week-end de Pâques. </a:t>
            </a:r>
            <a:endParaRPr lang="fr-FR" dirty="0"/>
          </a:p>
        </p:txBody>
      </p:sp>
      <p:pic>
        <p:nvPicPr>
          <p:cNvPr id="6" name="Image 5">
            <a:extLst>
              <a:ext uri="{FF2B5EF4-FFF2-40B4-BE49-F238E27FC236}">
                <a16:creationId xmlns:a16="http://schemas.microsoft.com/office/drawing/2014/main" id="{E856E94D-CA73-394C-9BA3-E35B794ECE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51" y="143612"/>
            <a:ext cx="4110824" cy="5138530"/>
          </a:xfrm>
          <a:prstGeom prst="rect">
            <a:avLst/>
          </a:prstGeom>
        </p:spPr>
      </p:pic>
      <p:pic>
        <p:nvPicPr>
          <p:cNvPr id="7" name="Image 6">
            <a:extLst>
              <a:ext uri="{FF2B5EF4-FFF2-40B4-BE49-F238E27FC236}">
                <a16:creationId xmlns:a16="http://schemas.microsoft.com/office/drawing/2014/main" id="{2E623A63-0061-B647-8625-55BCFA91E2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7010" y="143612"/>
            <a:ext cx="1618754" cy="757796"/>
          </a:xfrm>
          <a:prstGeom prst="rect">
            <a:avLst/>
          </a:prstGeom>
        </p:spPr>
      </p:pic>
    </p:spTree>
    <p:extLst>
      <p:ext uri="{BB962C8B-B14F-4D97-AF65-F5344CB8AC3E}">
        <p14:creationId xmlns:p14="http://schemas.microsoft.com/office/powerpoint/2010/main" val="2512375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2AE1AC-FF68-CE40-A89E-187880DC9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3180" y="288234"/>
            <a:ext cx="4977516" cy="6221896"/>
          </a:xfrm>
          <a:prstGeom prst="rect">
            <a:avLst/>
          </a:prstGeom>
        </p:spPr>
      </p:pic>
      <p:sp>
        <p:nvSpPr>
          <p:cNvPr id="4" name="Rectangle 3">
            <a:extLst>
              <a:ext uri="{FF2B5EF4-FFF2-40B4-BE49-F238E27FC236}">
                <a16:creationId xmlns:a16="http://schemas.microsoft.com/office/drawing/2014/main" id="{B1D65ABC-870F-074C-894F-B6C1862E8D4F}"/>
              </a:ext>
            </a:extLst>
          </p:cNvPr>
          <p:cNvSpPr/>
          <p:nvPr/>
        </p:nvSpPr>
        <p:spPr>
          <a:xfrm>
            <a:off x="483704" y="4806721"/>
            <a:ext cx="6096000" cy="1200329"/>
          </a:xfrm>
          <a:prstGeom prst="rect">
            <a:avLst/>
          </a:prstGeom>
        </p:spPr>
        <p:txBody>
          <a:bodyPr>
            <a:spAutoFit/>
          </a:bodyPr>
          <a:lstStyle/>
          <a:p>
            <a:r>
              <a:rPr lang="fr-FR" dirty="0">
                <a:solidFill>
                  <a:srgbClr val="080809"/>
                </a:solidFill>
                <a:latin typeface="system-ui"/>
              </a:rPr>
              <a:t>Félicitations à nos Raynal, Xavier et Christophe pour leur magnifique titre de champions de France en double (+50ans), à Pierrick pour sa troisième place en double mixte avec Odile, et à Kiki pour sa médaille de bronze en simple messieurs</a:t>
            </a:r>
            <a:endParaRPr lang="fr-FR" dirty="0"/>
          </a:p>
        </p:txBody>
      </p:sp>
      <p:pic>
        <p:nvPicPr>
          <p:cNvPr id="5" name="Image 4">
            <a:extLst>
              <a:ext uri="{FF2B5EF4-FFF2-40B4-BE49-F238E27FC236}">
                <a16:creationId xmlns:a16="http://schemas.microsoft.com/office/drawing/2014/main" id="{5E968AE7-526E-1A47-87FF-F78EAEE6E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8508" y="288234"/>
            <a:ext cx="3163957" cy="3954946"/>
          </a:xfrm>
          <a:prstGeom prst="rect">
            <a:avLst/>
          </a:prstGeom>
        </p:spPr>
      </p:pic>
      <p:pic>
        <p:nvPicPr>
          <p:cNvPr id="7" name="Image 6">
            <a:extLst>
              <a:ext uri="{FF2B5EF4-FFF2-40B4-BE49-F238E27FC236}">
                <a16:creationId xmlns:a16="http://schemas.microsoft.com/office/drawing/2014/main" id="{4A0CA4AB-DE77-274B-8302-CA62AFA0C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228" y="6007050"/>
            <a:ext cx="1618754" cy="757796"/>
          </a:xfrm>
          <a:prstGeom prst="rect">
            <a:avLst/>
          </a:prstGeom>
        </p:spPr>
      </p:pic>
    </p:spTree>
    <p:extLst>
      <p:ext uri="{BB962C8B-B14F-4D97-AF65-F5344CB8AC3E}">
        <p14:creationId xmlns:p14="http://schemas.microsoft.com/office/powerpoint/2010/main" val="84722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1D106CD-4971-E44C-8104-84EE84B394F9}"/>
              </a:ext>
            </a:extLst>
          </p:cNvPr>
          <p:cNvSpPr>
            <a:spLocks noGrp="1"/>
          </p:cNvSpPr>
          <p:nvPr>
            <p:ph type="title"/>
          </p:nvPr>
        </p:nvSpPr>
        <p:spPr>
          <a:xfrm>
            <a:off x="2785092" y="169561"/>
            <a:ext cx="6555055" cy="685204"/>
          </a:xfrm>
        </p:spPr>
        <p:txBody>
          <a:bodyPr>
            <a:normAutofit fontScale="90000"/>
          </a:bodyPr>
          <a:lstStyle/>
          <a:p>
            <a:r>
              <a:rPr lang="fr-FR" b="1" dirty="0"/>
              <a:t>NOS ANIMATIONS</a:t>
            </a:r>
          </a:p>
        </p:txBody>
      </p:sp>
      <p:pic>
        <p:nvPicPr>
          <p:cNvPr id="5" name="Image 4">
            <a:extLst>
              <a:ext uri="{FF2B5EF4-FFF2-40B4-BE49-F238E27FC236}">
                <a16:creationId xmlns:a16="http://schemas.microsoft.com/office/drawing/2014/main" id="{B251968A-F9D1-4B49-A46F-A81A02717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101" y="998469"/>
            <a:ext cx="2568933" cy="3211166"/>
          </a:xfrm>
          <a:prstGeom prst="rect">
            <a:avLst/>
          </a:prstGeom>
        </p:spPr>
      </p:pic>
      <p:pic>
        <p:nvPicPr>
          <p:cNvPr id="2" name="Image 1">
            <a:extLst>
              <a:ext uri="{FF2B5EF4-FFF2-40B4-BE49-F238E27FC236}">
                <a16:creationId xmlns:a16="http://schemas.microsoft.com/office/drawing/2014/main" id="{D2C249F2-5FDA-244C-B8E4-236E30AC9F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442" y="4606787"/>
            <a:ext cx="3685575" cy="2073136"/>
          </a:xfrm>
          <a:prstGeom prst="rect">
            <a:avLst/>
          </a:prstGeom>
        </p:spPr>
      </p:pic>
      <p:pic>
        <p:nvPicPr>
          <p:cNvPr id="3" name="Image 2">
            <a:extLst>
              <a:ext uri="{FF2B5EF4-FFF2-40B4-BE49-F238E27FC236}">
                <a16:creationId xmlns:a16="http://schemas.microsoft.com/office/drawing/2014/main" id="{F9F06C6D-001E-D04A-A8C7-2CA5524B09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6110" y="1286089"/>
            <a:ext cx="6396382" cy="3597965"/>
          </a:xfrm>
          <a:prstGeom prst="rect">
            <a:avLst/>
          </a:prstGeom>
        </p:spPr>
      </p:pic>
      <p:pic>
        <p:nvPicPr>
          <p:cNvPr id="6" name="Image 5">
            <a:extLst>
              <a:ext uri="{FF2B5EF4-FFF2-40B4-BE49-F238E27FC236}">
                <a16:creationId xmlns:a16="http://schemas.microsoft.com/office/drawing/2014/main" id="{C2C36CD1-02CE-CC4A-9973-F068209E5C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9673" y="231749"/>
            <a:ext cx="973632" cy="819288"/>
          </a:xfrm>
          <a:prstGeom prst="rect">
            <a:avLst/>
          </a:prstGeom>
        </p:spPr>
      </p:pic>
      <p:pic>
        <p:nvPicPr>
          <p:cNvPr id="7" name="Image 6">
            <a:extLst>
              <a:ext uri="{FF2B5EF4-FFF2-40B4-BE49-F238E27FC236}">
                <a16:creationId xmlns:a16="http://schemas.microsoft.com/office/drawing/2014/main" id="{5423ABC6-EFF3-3F40-9E02-A395B57388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5708" y="5315378"/>
            <a:ext cx="2629723" cy="908170"/>
          </a:xfrm>
          <a:prstGeom prst="rect">
            <a:avLst/>
          </a:prstGeom>
        </p:spPr>
      </p:pic>
      <p:pic>
        <p:nvPicPr>
          <p:cNvPr id="8" name="Image 7">
            <a:extLst>
              <a:ext uri="{FF2B5EF4-FFF2-40B4-BE49-F238E27FC236}">
                <a16:creationId xmlns:a16="http://schemas.microsoft.com/office/drawing/2014/main" id="{1FBC803F-355C-2D4A-B843-291262A62D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00223" y="5272919"/>
            <a:ext cx="967566" cy="908170"/>
          </a:xfrm>
          <a:prstGeom prst="rect">
            <a:avLst/>
          </a:prstGeom>
        </p:spPr>
      </p:pic>
      <p:pic>
        <p:nvPicPr>
          <p:cNvPr id="9" name="Image 8" descr="inter caves sticker">
            <a:extLst>
              <a:ext uri="{FF2B5EF4-FFF2-40B4-BE49-F238E27FC236}">
                <a16:creationId xmlns:a16="http://schemas.microsoft.com/office/drawing/2014/main" id="{ACA8175D-EE71-DC4F-ABD1-48C16FD18AB6}"/>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8445625" y="5229514"/>
            <a:ext cx="3401817" cy="1079897"/>
          </a:xfrm>
          <a:prstGeom prst="rect">
            <a:avLst/>
          </a:prstGeom>
          <a:noFill/>
          <a:ln>
            <a:noFill/>
          </a:ln>
        </p:spPr>
      </p:pic>
    </p:spTree>
    <p:extLst>
      <p:ext uri="{BB962C8B-B14F-4D97-AF65-F5344CB8AC3E}">
        <p14:creationId xmlns:p14="http://schemas.microsoft.com/office/powerpoint/2010/main" val="2112712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EAD9AA6-7800-EB46-B480-9DB82A5D451C}"/>
              </a:ext>
            </a:extLst>
          </p:cNvPr>
          <p:cNvSpPr txBox="1"/>
          <p:nvPr/>
        </p:nvSpPr>
        <p:spPr>
          <a:xfrm>
            <a:off x="198783" y="218661"/>
            <a:ext cx="11817626" cy="523220"/>
          </a:xfrm>
          <a:prstGeom prst="rect">
            <a:avLst/>
          </a:prstGeom>
          <a:noFill/>
        </p:spPr>
        <p:txBody>
          <a:bodyPr wrap="square" rtlCol="0">
            <a:spAutoFit/>
          </a:bodyPr>
          <a:lstStyle/>
          <a:p>
            <a:pPr algn="ctr"/>
            <a:r>
              <a:rPr lang="fr-FR" sz="2800" b="1" u="sng" dirty="0"/>
              <a:t>LE CLUB DANS LA PRESSE</a:t>
            </a:r>
          </a:p>
        </p:txBody>
      </p:sp>
      <p:pic>
        <p:nvPicPr>
          <p:cNvPr id="6" name="Image 5">
            <a:extLst>
              <a:ext uri="{FF2B5EF4-FFF2-40B4-BE49-F238E27FC236}">
                <a16:creationId xmlns:a16="http://schemas.microsoft.com/office/drawing/2014/main" id="{FD6AC651-80D4-E340-96D8-48A60B9C62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6262" y="1146303"/>
            <a:ext cx="2581738" cy="3674176"/>
          </a:xfrm>
          <a:prstGeom prst="rect">
            <a:avLst/>
          </a:prstGeom>
        </p:spPr>
      </p:pic>
      <p:pic>
        <p:nvPicPr>
          <p:cNvPr id="8" name="Image 7">
            <a:extLst>
              <a:ext uri="{FF2B5EF4-FFF2-40B4-BE49-F238E27FC236}">
                <a16:creationId xmlns:a16="http://schemas.microsoft.com/office/drawing/2014/main" id="{3972A9C6-38AD-4943-A99F-CB33E2B15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052" y="873074"/>
            <a:ext cx="3242680" cy="3281481"/>
          </a:xfrm>
          <a:prstGeom prst="rect">
            <a:avLst/>
          </a:prstGeom>
        </p:spPr>
      </p:pic>
      <p:pic>
        <p:nvPicPr>
          <p:cNvPr id="3" name="Image 2">
            <a:extLst>
              <a:ext uri="{FF2B5EF4-FFF2-40B4-BE49-F238E27FC236}">
                <a16:creationId xmlns:a16="http://schemas.microsoft.com/office/drawing/2014/main" id="{77351FC1-0C11-354A-B9B5-C4D9C89FE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702" y="4383157"/>
            <a:ext cx="3589380" cy="2256182"/>
          </a:xfrm>
          <a:prstGeom prst="rect">
            <a:avLst/>
          </a:prstGeom>
        </p:spPr>
      </p:pic>
      <p:pic>
        <p:nvPicPr>
          <p:cNvPr id="9" name="Image 8">
            <a:extLst>
              <a:ext uri="{FF2B5EF4-FFF2-40B4-BE49-F238E27FC236}">
                <a16:creationId xmlns:a16="http://schemas.microsoft.com/office/drawing/2014/main" id="{82546D9E-D534-5547-8337-718C8DF3D2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2617" y="1431234"/>
            <a:ext cx="4639807" cy="4414708"/>
          </a:xfrm>
          <a:prstGeom prst="rect">
            <a:avLst/>
          </a:prstGeom>
        </p:spPr>
      </p:pic>
    </p:spTree>
    <p:extLst>
      <p:ext uri="{BB962C8B-B14F-4D97-AF65-F5344CB8AC3E}">
        <p14:creationId xmlns:p14="http://schemas.microsoft.com/office/powerpoint/2010/main" val="2885743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2A4DFA-1F6E-8148-9126-F26A1B633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8729" y="1080051"/>
            <a:ext cx="5052391" cy="5052391"/>
          </a:xfrm>
          <a:prstGeom prst="rect">
            <a:avLst/>
          </a:prstGeom>
        </p:spPr>
      </p:pic>
      <p:pic>
        <p:nvPicPr>
          <p:cNvPr id="5" name="Image 4">
            <a:extLst>
              <a:ext uri="{FF2B5EF4-FFF2-40B4-BE49-F238E27FC236}">
                <a16:creationId xmlns:a16="http://schemas.microsoft.com/office/drawing/2014/main" id="{9066DCB5-BE3B-BB48-A43F-5BB7C420B6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748" y="4065104"/>
            <a:ext cx="5083807" cy="2653747"/>
          </a:xfrm>
          <a:prstGeom prst="rect">
            <a:avLst/>
          </a:prstGeom>
        </p:spPr>
      </p:pic>
      <p:sp>
        <p:nvSpPr>
          <p:cNvPr id="2" name="ZoneTexte 1">
            <a:extLst>
              <a:ext uri="{FF2B5EF4-FFF2-40B4-BE49-F238E27FC236}">
                <a16:creationId xmlns:a16="http://schemas.microsoft.com/office/drawing/2014/main" id="{886F9253-5012-9B40-AE92-AF936FE6F613}"/>
              </a:ext>
            </a:extLst>
          </p:cNvPr>
          <p:cNvSpPr txBox="1"/>
          <p:nvPr/>
        </p:nvSpPr>
        <p:spPr>
          <a:xfrm>
            <a:off x="785191" y="109330"/>
            <a:ext cx="5675244" cy="3785652"/>
          </a:xfrm>
          <a:prstGeom prst="rect">
            <a:avLst/>
          </a:prstGeom>
          <a:noFill/>
        </p:spPr>
        <p:txBody>
          <a:bodyPr wrap="square" rtlCol="0">
            <a:spAutoFit/>
          </a:bodyPr>
          <a:lstStyle/>
          <a:p>
            <a:pPr algn="ctr"/>
            <a:r>
              <a:rPr lang="fr-FR" sz="2400" dirty="0"/>
              <a:t>Des nouvelles aventures pour nos champions des raquettes </a:t>
            </a:r>
            <a:r>
              <a:rPr lang="fr-FR" sz="2400" dirty="0" err="1"/>
              <a:t>sandpaper</a:t>
            </a:r>
            <a:r>
              <a:rPr lang="fr-FR" sz="2400" dirty="0"/>
              <a:t>, </a:t>
            </a:r>
          </a:p>
          <a:p>
            <a:pPr algn="ctr"/>
            <a:r>
              <a:rPr lang="fr-FR" sz="2400" dirty="0"/>
              <a:t>bois nus et </a:t>
            </a:r>
            <a:r>
              <a:rPr lang="fr-FR" sz="2400" dirty="0" err="1"/>
              <a:t>hardbat</a:t>
            </a:r>
            <a:r>
              <a:rPr lang="fr-FR" sz="2400" dirty="0"/>
              <a:t> !</a:t>
            </a:r>
          </a:p>
          <a:p>
            <a:pPr algn="ctr"/>
            <a:endParaRPr lang="fr-FR" sz="2400" dirty="0"/>
          </a:p>
          <a:p>
            <a:pPr algn="ctr"/>
            <a:r>
              <a:rPr lang="fr-FR" sz="2400" dirty="0"/>
              <a:t>Direction Macao ! Super expérience </a:t>
            </a:r>
          </a:p>
          <a:p>
            <a:pPr algn="ctr"/>
            <a:endParaRPr lang="fr-FR" sz="2400" dirty="0"/>
          </a:p>
          <a:p>
            <a:pPr algn="ctr"/>
            <a:r>
              <a:rPr lang="fr-FR" sz="2400" dirty="0"/>
              <a:t>Félicitations champions</a:t>
            </a:r>
          </a:p>
          <a:p>
            <a:pPr algn="ctr"/>
            <a:endParaRPr lang="fr-FR" sz="2400" dirty="0"/>
          </a:p>
          <a:p>
            <a:pPr algn="ctr"/>
            <a:r>
              <a:rPr lang="fr-FR" sz="2400" dirty="0"/>
              <a:t>Et en plus un beau reportage dans </a:t>
            </a:r>
          </a:p>
          <a:p>
            <a:pPr algn="ctr"/>
            <a:r>
              <a:rPr lang="fr-FR" sz="2400" dirty="0"/>
              <a:t>l’Equipe </a:t>
            </a:r>
            <a:r>
              <a:rPr lang="fr-FR" sz="2400" dirty="0" err="1"/>
              <a:t>Mag</a:t>
            </a:r>
            <a:endParaRPr lang="fr-FR" sz="2400" dirty="0"/>
          </a:p>
        </p:txBody>
      </p:sp>
    </p:spTree>
    <p:extLst>
      <p:ext uri="{BB962C8B-B14F-4D97-AF65-F5344CB8AC3E}">
        <p14:creationId xmlns:p14="http://schemas.microsoft.com/office/powerpoint/2010/main" val="205604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B30CAD-9308-CC46-A633-9D2764C1B6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487" y="218660"/>
            <a:ext cx="5128591" cy="6410739"/>
          </a:xfrm>
          <a:prstGeom prst="rect">
            <a:avLst/>
          </a:prstGeom>
        </p:spPr>
      </p:pic>
      <p:pic>
        <p:nvPicPr>
          <p:cNvPr id="5" name="Image 4">
            <a:extLst>
              <a:ext uri="{FF2B5EF4-FFF2-40B4-BE49-F238E27FC236}">
                <a16:creationId xmlns:a16="http://schemas.microsoft.com/office/drawing/2014/main" id="{C803E8E8-CAFD-BA4F-8838-6ED6273B6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1354" y="218660"/>
            <a:ext cx="5128591" cy="6410739"/>
          </a:xfrm>
          <a:prstGeom prst="rect">
            <a:avLst/>
          </a:prstGeom>
        </p:spPr>
      </p:pic>
    </p:spTree>
    <p:extLst>
      <p:ext uri="{BB962C8B-B14F-4D97-AF65-F5344CB8AC3E}">
        <p14:creationId xmlns:p14="http://schemas.microsoft.com/office/powerpoint/2010/main" val="245650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9200CB-9573-2A49-A869-DB8A747D23FA}"/>
              </a:ext>
            </a:extLst>
          </p:cNvPr>
          <p:cNvSpPr/>
          <p:nvPr/>
        </p:nvSpPr>
        <p:spPr>
          <a:xfrm>
            <a:off x="228150" y="244899"/>
            <a:ext cx="9542420" cy="523220"/>
          </a:xfrm>
          <a:prstGeom prst="rect">
            <a:avLst/>
          </a:prstGeom>
          <a:noFill/>
        </p:spPr>
        <p:txBody>
          <a:bodyPr wrap="none" lIns="91440" tIns="45720" rIns="91440" bIns="45720">
            <a:spAutoFit/>
          </a:bodyPr>
          <a:lstStyle/>
          <a:p>
            <a:pPr algn="ctr"/>
            <a:r>
              <a:rPr lang="fr-FR" sz="2800" dirty="0">
                <a:ln w="0"/>
                <a:effectLst>
                  <a:outerShdw blurRad="38100" dist="19050" dir="2700000" algn="tl" rotWithShape="0">
                    <a:schemeClr val="dk1">
                      <a:alpha val="40000"/>
                    </a:schemeClr>
                  </a:outerShdw>
                </a:effectLst>
              </a:rPr>
              <a:t>Nombre de licences : </a:t>
            </a:r>
            <a:r>
              <a:rPr lang="fr-FR" sz="2800" b="1" dirty="0">
                <a:ln w="0"/>
                <a:effectLst>
                  <a:outerShdw blurRad="38100" dist="19050" dir="2700000" algn="tl" rotWithShape="0">
                    <a:schemeClr val="dk1">
                      <a:alpha val="40000"/>
                    </a:schemeClr>
                  </a:outerShdw>
                </a:effectLst>
              </a:rPr>
              <a:t>110 licences</a:t>
            </a:r>
            <a:r>
              <a:rPr lang="fr-FR" sz="2800" dirty="0">
                <a:ln w="0"/>
                <a:effectLst>
                  <a:outerShdw blurRad="38100" dist="19050" dir="2700000" algn="tl" rotWithShape="0">
                    <a:schemeClr val="dk1">
                      <a:alpha val="40000"/>
                    </a:schemeClr>
                  </a:outerShdw>
                </a:effectLst>
              </a:rPr>
              <a:t>.  +13 licences / 2023/2024   </a:t>
            </a:r>
            <a:endParaRPr lang="fr-FR" sz="2800" b="0" cap="none" spc="0" dirty="0">
              <a:ln w="0"/>
              <a:solidFill>
                <a:schemeClr val="tx1"/>
              </a:solidFill>
              <a:effectLst>
                <a:outerShdw blurRad="38100" dist="19050" dir="2700000" algn="tl" rotWithShape="0">
                  <a:schemeClr val="dk1">
                    <a:alpha val="40000"/>
                  </a:schemeClr>
                </a:outerShdw>
              </a:effectLst>
            </a:endParaRPr>
          </a:p>
        </p:txBody>
      </p:sp>
      <p:pic>
        <p:nvPicPr>
          <p:cNvPr id="4" name="Image 3">
            <a:extLst>
              <a:ext uri="{FF2B5EF4-FFF2-40B4-BE49-F238E27FC236}">
                <a16:creationId xmlns:a16="http://schemas.microsoft.com/office/drawing/2014/main" id="{A6EFA1BC-3197-B343-A7B8-4E95B1A8DC14}"/>
              </a:ext>
            </a:extLst>
          </p:cNvPr>
          <p:cNvPicPr>
            <a:picLocks noChangeAspect="1"/>
          </p:cNvPicPr>
          <p:nvPr/>
        </p:nvPicPr>
        <p:blipFill>
          <a:blip r:embed="rId2"/>
          <a:stretch>
            <a:fillRect/>
          </a:stretch>
        </p:blipFill>
        <p:spPr>
          <a:xfrm>
            <a:off x="228150" y="1317211"/>
            <a:ext cx="4838700" cy="4203700"/>
          </a:xfrm>
          <a:prstGeom prst="rect">
            <a:avLst/>
          </a:prstGeom>
        </p:spPr>
      </p:pic>
      <p:sp>
        <p:nvSpPr>
          <p:cNvPr id="5" name="ZoneTexte 4">
            <a:extLst>
              <a:ext uri="{FF2B5EF4-FFF2-40B4-BE49-F238E27FC236}">
                <a16:creationId xmlns:a16="http://schemas.microsoft.com/office/drawing/2014/main" id="{8D2E2922-A717-C441-A39D-54419D65A522}"/>
              </a:ext>
            </a:extLst>
          </p:cNvPr>
          <p:cNvSpPr txBox="1"/>
          <p:nvPr/>
        </p:nvSpPr>
        <p:spPr>
          <a:xfrm>
            <a:off x="2146852" y="2335695"/>
            <a:ext cx="1043609" cy="646331"/>
          </a:xfrm>
          <a:prstGeom prst="rect">
            <a:avLst/>
          </a:prstGeom>
          <a:noFill/>
        </p:spPr>
        <p:txBody>
          <a:bodyPr wrap="square" rtlCol="0">
            <a:spAutoFit/>
          </a:bodyPr>
          <a:lstStyle/>
          <a:p>
            <a:r>
              <a:rPr lang="fr-FR" dirty="0"/>
              <a:t>13 Femmes</a:t>
            </a:r>
          </a:p>
        </p:txBody>
      </p:sp>
      <p:sp>
        <p:nvSpPr>
          <p:cNvPr id="6" name="ZoneTexte 5">
            <a:extLst>
              <a:ext uri="{FF2B5EF4-FFF2-40B4-BE49-F238E27FC236}">
                <a16:creationId xmlns:a16="http://schemas.microsoft.com/office/drawing/2014/main" id="{B5B88237-AE96-154C-9B7C-EC999899F081}"/>
              </a:ext>
            </a:extLst>
          </p:cNvPr>
          <p:cNvSpPr txBox="1"/>
          <p:nvPr/>
        </p:nvSpPr>
        <p:spPr>
          <a:xfrm>
            <a:off x="2256183" y="3866322"/>
            <a:ext cx="1391478" cy="369332"/>
          </a:xfrm>
          <a:prstGeom prst="rect">
            <a:avLst/>
          </a:prstGeom>
          <a:noFill/>
        </p:spPr>
        <p:txBody>
          <a:bodyPr wrap="square" rtlCol="0">
            <a:spAutoFit/>
          </a:bodyPr>
          <a:lstStyle/>
          <a:p>
            <a:r>
              <a:rPr lang="fr-FR" dirty="0"/>
              <a:t>97 hommes</a:t>
            </a:r>
          </a:p>
        </p:txBody>
      </p:sp>
      <p:pic>
        <p:nvPicPr>
          <p:cNvPr id="8" name="Image 7">
            <a:extLst>
              <a:ext uri="{FF2B5EF4-FFF2-40B4-BE49-F238E27FC236}">
                <a16:creationId xmlns:a16="http://schemas.microsoft.com/office/drawing/2014/main" id="{C8ED65AA-A2A7-C04D-9BCE-14FCFB9F5C82}"/>
              </a:ext>
            </a:extLst>
          </p:cNvPr>
          <p:cNvPicPr>
            <a:picLocks noChangeAspect="1"/>
          </p:cNvPicPr>
          <p:nvPr/>
        </p:nvPicPr>
        <p:blipFill>
          <a:blip r:embed="rId3"/>
          <a:stretch>
            <a:fillRect/>
          </a:stretch>
        </p:blipFill>
        <p:spPr>
          <a:xfrm>
            <a:off x="5218494" y="1019037"/>
            <a:ext cx="6738280" cy="4233974"/>
          </a:xfrm>
          <a:prstGeom prst="rect">
            <a:avLst/>
          </a:prstGeom>
        </p:spPr>
      </p:pic>
      <p:sp>
        <p:nvSpPr>
          <p:cNvPr id="10" name="ZoneTexte 9">
            <a:extLst>
              <a:ext uri="{FF2B5EF4-FFF2-40B4-BE49-F238E27FC236}">
                <a16:creationId xmlns:a16="http://schemas.microsoft.com/office/drawing/2014/main" id="{3C310BD1-C429-AC47-AC16-2201204A35AB}"/>
              </a:ext>
            </a:extLst>
          </p:cNvPr>
          <p:cNvSpPr txBox="1"/>
          <p:nvPr/>
        </p:nvSpPr>
        <p:spPr>
          <a:xfrm>
            <a:off x="6281981" y="3419061"/>
            <a:ext cx="963645" cy="261610"/>
          </a:xfrm>
          <a:prstGeom prst="rect">
            <a:avLst/>
          </a:prstGeom>
          <a:noFill/>
        </p:spPr>
        <p:txBody>
          <a:bodyPr wrap="square" rtlCol="0">
            <a:spAutoFit/>
          </a:bodyPr>
          <a:lstStyle/>
          <a:p>
            <a:r>
              <a:rPr lang="fr-FR" sz="1100" dirty="0"/>
              <a:t>56 Vétérans</a:t>
            </a:r>
          </a:p>
        </p:txBody>
      </p:sp>
      <p:sp>
        <p:nvSpPr>
          <p:cNvPr id="13" name="ZoneTexte 12">
            <a:extLst>
              <a:ext uri="{FF2B5EF4-FFF2-40B4-BE49-F238E27FC236}">
                <a16:creationId xmlns:a16="http://schemas.microsoft.com/office/drawing/2014/main" id="{20E7DEA5-9F02-0245-B813-BF2EF5A56E4F}"/>
              </a:ext>
            </a:extLst>
          </p:cNvPr>
          <p:cNvSpPr txBox="1"/>
          <p:nvPr/>
        </p:nvSpPr>
        <p:spPr>
          <a:xfrm>
            <a:off x="9690652" y="4611757"/>
            <a:ext cx="1033670" cy="276999"/>
          </a:xfrm>
          <a:prstGeom prst="rect">
            <a:avLst/>
          </a:prstGeom>
          <a:noFill/>
        </p:spPr>
        <p:txBody>
          <a:bodyPr wrap="square" rtlCol="0">
            <a:spAutoFit/>
          </a:bodyPr>
          <a:lstStyle/>
          <a:p>
            <a:r>
              <a:rPr lang="fr-FR" sz="1200" dirty="0"/>
              <a:t>15 Séniors</a:t>
            </a:r>
          </a:p>
        </p:txBody>
      </p:sp>
      <p:pic>
        <p:nvPicPr>
          <p:cNvPr id="17" name="Image 16">
            <a:extLst>
              <a:ext uri="{FF2B5EF4-FFF2-40B4-BE49-F238E27FC236}">
                <a16:creationId xmlns:a16="http://schemas.microsoft.com/office/drawing/2014/main" id="{18764839-DB3D-6E48-99D6-FD818A3C490F}"/>
              </a:ext>
            </a:extLst>
          </p:cNvPr>
          <p:cNvPicPr>
            <a:picLocks noChangeAspect="1"/>
          </p:cNvPicPr>
          <p:nvPr/>
        </p:nvPicPr>
        <p:blipFill>
          <a:blip r:embed="rId4"/>
          <a:stretch>
            <a:fillRect/>
          </a:stretch>
        </p:blipFill>
        <p:spPr>
          <a:xfrm>
            <a:off x="2562087" y="5722881"/>
            <a:ext cx="7645400" cy="682326"/>
          </a:xfrm>
          <a:prstGeom prst="rect">
            <a:avLst/>
          </a:prstGeom>
        </p:spPr>
      </p:pic>
    </p:spTree>
    <p:extLst>
      <p:ext uri="{BB962C8B-B14F-4D97-AF65-F5344CB8AC3E}">
        <p14:creationId xmlns:p14="http://schemas.microsoft.com/office/powerpoint/2010/main" val="1268341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C91AE2-CD51-7647-989A-7628CB6B79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089" y="129209"/>
            <a:ext cx="1575490" cy="2007704"/>
          </a:xfrm>
          <a:prstGeom prst="rect">
            <a:avLst/>
          </a:prstGeom>
        </p:spPr>
      </p:pic>
      <p:pic>
        <p:nvPicPr>
          <p:cNvPr id="5" name="Image 4">
            <a:extLst>
              <a:ext uri="{FF2B5EF4-FFF2-40B4-BE49-F238E27FC236}">
                <a16:creationId xmlns:a16="http://schemas.microsoft.com/office/drawing/2014/main" id="{F567614B-1740-574F-863B-0DDB708D8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89" y="2285999"/>
            <a:ext cx="3725102" cy="4458058"/>
          </a:xfrm>
          <a:prstGeom prst="rect">
            <a:avLst/>
          </a:prstGeom>
        </p:spPr>
      </p:pic>
      <p:pic>
        <p:nvPicPr>
          <p:cNvPr id="6" name="Image 5">
            <a:extLst>
              <a:ext uri="{FF2B5EF4-FFF2-40B4-BE49-F238E27FC236}">
                <a16:creationId xmlns:a16="http://schemas.microsoft.com/office/drawing/2014/main" id="{D5EE8035-B819-7C4F-955D-203474BC7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5586" y="2285999"/>
            <a:ext cx="3326571" cy="4455516"/>
          </a:xfrm>
          <a:prstGeom prst="rect">
            <a:avLst/>
          </a:prstGeom>
        </p:spPr>
      </p:pic>
      <p:pic>
        <p:nvPicPr>
          <p:cNvPr id="7" name="Image 6">
            <a:extLst>
              <a:ext uri="{FF2B5EF4-FFF2-40B4-BE49-F238E27FC236}">
                <a16:creationId xmlns:a16="http://schemas.microsoft.com/office/drawing/2014/main" id="{8B8CA7CE-34BF-C948-AD99-16F3A80C49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3551" y="2285999"/>
            <a:ext cx="3247057" cy="4434696"/>
          </a:xfrm>
          <a:prstGeom prst="rect">
            <a:avLst/>
          </a:prstGeom>
        </p:spPr>
      </p:pic>
    </p:spTree>
    <p:extLst>
      <p:ext uri="{BB962C8B-B14F-4D97-AF65-F5344CB8AC3E}">
        <p14:creationId xmlns:p14="http://schemas.microsoft.com/office/powerpoint/2010/main" val="194256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9875CBD-20A8-B345-A86F-E7FB3CCBA14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11557" y="123826"/>
            <a:ext cx="7156174" cy="5367132"/>
          </a:xfrm>
        </p:spPr>
      </p:pic>
      <p:pic>
        <p:nvPicPr>
          <p:cNvPr id="7" name="Image 6">
            <a:extLst>
              <a:ext uri="{FF2B5EF4-FFF2-40B4-BE49-F238E27FC236}">
                <a16:creationId xmlns:a16="http://schemas.microsoft.com/office/drawing/2014/main" id="{711EA7AD-5273-FA49-BC7C-F6D0DF1B99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8" name="Image 7">
            <a:extLst>
              <a:ext uri="{FF2B5EF4-FFF2-40B4-BE49-F238E27FC236}">
                <a16:creationId xmlns:a16="http://schemas.microsoft.com/office/drawing/2014/main" id="{7F8AF9D8-0EDB-2541-A821-D5DB1D44DC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9" name="Image 8">
            <a:extLst>
              <a:ext uri="{FF2B5EF4-FFF2-40B4-BE49-F238E27FC236}">
                <a16:creationId xmlns:a16="http://schemas.microsoft.com/office/drawing/2014/main" id="{DA932D66-C982-714A-900F-6A4E13360E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0" name="Image 9">
            <a:extLst>
              <a:ext uri="{FF2B5EF4-FFF2-40B4-BE49-F238E27FC236}">
                <a16:creationId xmlns:a16="http://schemas.microsoft.com/office/drawing/2014/main" id="{7638E43D-CB3B-3241-B1E3-86160CD15E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1" name="Image 10">
            <a:extLst>
              <a:ext uri="{FF2B5EF4-FFF2-40B4-BE49-F238E27FC236}">
                <a16:creationId xmlns:a16="http://schemas.microsoft.com/office/drawing/2014/main" id="{C4861D14-017C-0842-8866-346C3CA4F4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91951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08E4FD-2ED0-E545-96C1-329AB6FB5E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6937" y="720586"/>
            <a:ext cx="5512906" cy="4134679"/>
          </a:xfrm>
          <a:prstGeom prst="rect">
            <a:avLst/>
          </a:prstGeom>
        </p:spPr>
      </p:pic>
      <p:pic>
        <p:nvPicPr>
          <p:cNvPr id="6" name="Image 5">
            <a:extLst>
              <a:ext uri="{FF2B5EF4-FFF2-40B4-BE49-F238E27FC236}">
                <a16:creationId xmlns:a16="http://schemas.microsoft.com/office/drawing/2014/main" id="{1CE46B29-DFD9-4048-A529-06157254B5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55" y="417443"/>
            <a:ext cx="6082748" cy="4562061"/>
          </a:xfrm>
          <a:prstGeom prst="rect">
            <a:avLst/>
          </a:prstGeom>
        </p:spPr>
      </p:pic>
      <p:pic>
        <p:nvPicPr>
          <p:cNvPr id="7" name="Image 6">
            <a:extLst>
              <a:ext uri="{FF2B5EF4-FFF2-40B4-BE49-F238E27FC236}">
                <a16:creationId xmlns:a16="http://schemas.microsoft.com/office/drawing/2014/main" id="{E6CEACD9-6D8F-AC41-A479-1458C86012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8" name="Image 7">
            <a:extLst>
              <a:ext uri="{FF2B5EF4-FFF2-40B4-BE49-F238E27FC236}">
                <a16:creationId xmlns:a16="http://schemas.microsoft.com/office/drawing/2014/main" id="{9EA7E746-C0E0-F648-9E7D-7947057D33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9" name="Image 8">
            <a:extLst>
              <a:ext uri="{FF2B5EF4-FFF2-40B4-BE49-F238E27FC236}">
                <a16:creationId xmlns:a16="http://schemas.microsoft.com/office/drawing/2014/main" id="{830C3549-432C-1448-AE60-4F09CF8AB3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10" name="Image 9">
            <a:extLst>
              <a:ext uri="{FF2B5EF4-FFF2-40B4-BE49-F238E27FC236}">
                <a16:creationId xmlns:a16="http://schemas.microsoft.com/office/drawing/2014/main" id="{7267CAC8-FF61-0844-8BDE-C5C26947B4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1" name="Image 10">
            <a:extLst>
              <a:ext uri="{FF2B5EF4-FFF2-40B4-BE49-F238E27FC236}">
                <a16:creationId xmlns:a16="http://schemas.microsoft.com/office/drawing/2014/main" id="{90D896FE-B53D-4A47-BF0A-09F03533AF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089526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8900CB-5C04-564D-9666-D29C20DEC5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2470" y="119270"/>
            <a:ext cx="7447721" cy="5585791"/>
          </a:xfrm>
          <a:prstGeom prst="rect">
            <a:avLst/>
          </a:prstGeom>
        </p:spPr>
      </p:pic>
      <p:pic>
        <p:nvPicPr>
          <p:cNvPr id="6" name="Image 5">
            <a:extLst>
              <a:ext uri="{FF2B5EF4-FFF2-40B4-BE49-F238E27FC236}">
                <a16:creationId xmlns:a16="http://schemas.microsoft.com/office/drawing/2014/main" id="{8EAC115B-7E91-594D-976C-9DCB81078A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823" y="5771979"/>
            <a:ext cx="2263662" cy="819288"/>
          </a:xfrm>
          <a:prstGeom prst="rect">
            <a:avLst/>
          </a:prstGeom>
        </p:spPr>
      </p:pic>
      <p:pic>
        <p:nvPicPr>
          <p:cNvPr id="7" name="Image 6">
            <a:extLst>
              <a:ext uri="{FF2B5EF4-FFF2-40B4-BE49-F238E27FC236}">
                <a16:creationId xmlns:a16="http://schemas.microsoft.com/office/drawing/2014/main" id="{337A086C-8DF9-CE46-A130-9DDE017CF2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49987" y="5771979"/>
            <a:ext cx="973632" cy="819288"/>
          </a:xfrm>
          <a:prstGeom prst="rect">
            <a:avLst/>
          </a:prstGeom>
        </p:spPr>
      </p:pic>
      <p:pic>
        <p:nvPicPr>
          <p:cNvPr id="8" name="Image 7">
            <a:extLst>
              <a:ext uri="{FF2B5EF4-FFF2-40B4-BE49-F238E27FC236}">
                <a16:creationId xmlns:a16="http://schemas.microsoft.com/office/drawing/2014/main" id="{A28757AB-FC14-DB47-81F4-5D7EBA179A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5623" y="5771979"/>
            <a:ext cx="2629723" cy="908170"/>
          </a:xfrm>
          <a:prstGeom prst="rect">
            <a:avLst/>
          </a:prstGeom>
        </p:spPr>
      </p:pic>
      <p:pic>
        <p:nvPicPr>
          <p:cNvPr id="9" name="Image 8">
            <a:extLst>
              <a:ext uri="{FF2B5EF4-FFF2-40B4-BE49-F238E27FC236}">
                <a16:creationId xmlns:a16="http://schemas.microsoft.com/office/drawing/2014/main" id="{4028EC2D-3317-2B4B-A5B9-811E58CB21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350" y="5771979"/>
            <a:ext cx="967566" cy="908170"/>
          </a:xfrm>
          <a:prstGeom prst="rect">
            <a:avLst/>
          </a:prstGeom>
        </p:spPr>
      </p:pic>
      <p:pic>
        <p:nvPicPr>
          <p:cNvPr id="10" name="Image 9">
            <a:extLst>
              <a:ext uri="{FF2B5EF4-FFF2-40B4-BE49-F238E27FC236}">
                <a16:creationId xmlns:a16="http://schemas.microsoft.com/office/drawing/2014/main" id="{19651382-ACBF-564E-9584-CFE1794C1D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4394" y="5771979"/>
            <a:ext cx="1753589" cy="811830"/>
          </a:xfrm>
          <a:prstGeom prst="rect">
            <a:avLst/>
          </a:prstGeom>
        </p:spPr>
      </p:pic>
    </p:spTree>
    <p:extLst>
      <p:ext uri="{BB962C8B-B14F-4D97-AF65-F5344CB8AC3E}">
        <p14:creationId xmlns:p14="http://schemas.microsoft.com/office/powerpoint/2010/main" val="1602989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F0AECF7-C254-4942-8D41-805E38A9D1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590" y="99390"/>
            <a:ext cx="3889513" cy="2917135"/>
          </a:xfrm>
          <a:prstGeom prst="rect">
            <a:avLst/>
          </a:prstGeom>
        </p:spPr>
      </p:pic>
      <p:pic>
        <p:nvPicPr>
          <p:cNvPr id="5" name="Image 4">
            <a:extLst>
              <a:ext uri="{FF2B5EF4-FFF2-40B4-BE49-F238E27FC236}">
                <a16:creationId xmlns:a16="http://schemas.microsoft.com/office/drawing/2014/main" id="{3E228DF9-AF03-7C41-97CF-D0FB889D64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1652" y="308112"/>
            <a:ext cx="4055165" cy="3041373"/>
          </a:xfrm>
          <a:prstGeom prst="rect">
            <a:avLst/>
          </a:prstGeom>
        </p:spPr>
      </p:pic>
      <p:pic>
        <p:nvPicPr>
          <p:cNvPr id="6" name="Image 5">
            <a:extLst>
              <a:ext uri="{FF2B5EF4-FFF2-40B4-BE49-F238E27FC236}">
                <a16:creationId xmlns:a16="http://schemas.microsoft.com/office/drawing/2014/main" id="{8D119C44-5097-CE43-992B-7D9E02B80E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8954" y="3200400"/>
            <a:ext cx="4399723" cy="3299792"/>
          </a:xfrm>
          <a:prstGeom prst="rect">
            <a:avLst/>
          </a:prstGeom>
        </p:spPr>
      </p:pic>
      <p:pic>
        <p:nvPicPr>
          <p:cNvPr id="7" name="Image 6">
            <a:extLst>
              <a:ext uri="{FF2B5EF4-FFF2-40B4-BE49-F238E27FC236}">
                <a16:creationId xmlns:a16="http://schemas.microsoft.com/office/drawing/2014/main" id="{C6E1ECB5-5FCB-8441-8203-8286A89FFC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4772" y="3717234"/>
            <a:ext cx="3869635" cy="2902226"/>
          </a:xfrm>
          <a:prstGeom prst="rect">
            <a:avLst/>
          </a:prstGeom>
        </p:spPr>
      </p:pic>
    </p:spTree>
    <p:extLst>
      <p:ext uri="{BB962C8B-B14F-4D97-AF65-F5344CB8AC3E}">
        <p14:creationId xmlns:p14="http://schemas.microsoft.com/office/powerpoint/2010/main" val="1174963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7B9E74-4E3A-854B-B0C1-DC46630B73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345" y="3501735"/>
            <a:ext cx="3169227" cy="3169227"/>
          </a:xfrm>
          <a:prstGeom prst="rect">
            <a:avLst/>
          </a:prstGeom>
        </p:spPr>
      </p:pic>
      <p:pic>
        <p:nvPicPr>
          <p:cNvPr id="5" name="Image 4">
            <a:extLst>
              <a:ext uri="{FF2B5EF4-FFF2-40B4-BE49-F238E27FC236}">
                <a16:creationId xmlns:a16="http://schemas.microsoft.com/office/drawing/2014/main" id="{609F2C3E-BB2A-FF4B-8202-F00DE9FB0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8255" y="3948546"/>
            <a:ext cx="2909454" cy="2909454"/>
          </a:xfrm>
          <a:prstGeom prst="rect">
            <a:avLst/>
          </a:prstGeom>
        </p:spPr>
      </p:pic>
      <p:pic>
        <p:nvPicPr>
          <p:cNvPr id="6" name="Image 5">
            <a:extLst>
              <a:ext uri="{FF2B5EF4-FFF2-40B4-BE49-F238E27FC236}">
                <a16:creationId xmlns:a16="http://schemas.microsoft.com/office/drawing/2014/main" id="{7D37808B-73EE-2F41-9AAB-A08E1B59D7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8255" y="151535"/>
            <a:ext cx="2909454" cy="3636818"/>
          </a:xfrm>
          <a:prstGeom prst="rect">
            <a:avLst/>
          </a:prstGeom>
        </p:spPr>
      </p:pic>
      <p:pic>
        <p:nvPicPr>
          <p:cNvPr id="7" name="Image 6">
            <a:extLst>
              <a:ext uri="{FF2B5EF4-FFF2-40B4-BE49-F238E27FC236}">
                <a16:creationId xmlns:a16="http://schemas.microsoft.com/office/drawing/2014/main" id="{D9931110-9884-1D4B-91A1-B0131708BC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3345" y="151535"/>
            <a:ext cx="3170960" cy="3170960"/>
          </a:xfrm>
          <a:prstGeom prst="rect">
            <a:avLst/>
          </a:prstGeom>
        </p:spPr>
      </p:pic>
      <p:sp>
        <p:nvSpPr>
          <p:cNvPr id="8" name="ZoneTexte 7">
            <a:extLst>
              <a:ext uri="{FF2B5EF4-FFF2-40B4-BE49-F238E27FC236}">
                <a16:creationId xmlns:a16="http://schemas.microsoft.com/office/drawing/2014/main" id="{ABBCF98C-523B-9640-AEF7-07493C597F27}"/>
              </a:ext>
            </a:extLst>
          </p:cNvPr>
          <p:cNvSpPr txBox="1"/>
          <p:nvPr/>
        </p:nvSpPr>
        <p:spPr>
          <a:xfrm>
            <a:off x="3875809" y="1163782"/>
            <a:ext cx="4592781" cy="2554545"/>
          </a:xfrm>
          <a:prstGeom prst="rect">
            <a:avLst/>
          </a:prstGeom>
          <a:noFill/>
        </p:spPr>
        <p:txBody>
          <a:bodyPr wrap="square" rtlCol="0">
            <a:spAutoFit/>
          </a:bodyPr>
          <a:lstStyle/>
          <a:p>
            <a:pPr algn="ctr"/>
            <a:r>
              <a:rPr lang="fr-FR" sz="3200" dirty="0">
                <a:latin typeface="Baghdad" pitchFamily="2" charset="-78"/>
                <a:cs typeface="Baghdad" pitchFamily="2" charset="-78"/>
              </a:rPr>
              <a:t>Bienvenue aux nouveaux </a:t>
            </a:r>
          </a:p>
          <a:p>
            <a:pPr algn="ctr"/>
            <a:r>
              <a:rPr lang="fr-FR" sz="3200" dirty="0">
                <a:latin typeface="Baghdad" pitchFamily="2" charset="-78"/>
                <a:cs typeface="Baghdad" pitchFamily="2" charset="-78"/>
              </a:rPr>
              <a:t>Lionel</a:t>
            </a:r>
          </a:p>
          <a:p>
            <a:pPr algn="ctr"/>
            <a:r>
              <a:rPr lang="fr-FR" sz="3200" dirty="0">
                <a:latin typeface="Baghdad" pitchFamily="2" charset="-78"/>
                <a:cs typeface="Baghdad" pitchFamily="2" charset="-78"/>
              </a:rPr>
              <a:t>Pascal</a:t>
            </a:r>
          </a:p>
          <a:p>
            <a:pPr algn="ctr"/>
            <a:r>
              <a:rPr lang="fr-FR" sz="3200" dirty="0">
                <a:latin typeface="Baghdad" pitchFamily="2" charset="-78"/>
                <a:cs typeface="Baghdad" pitchFamily="2" charset="-78"/>
              </a:rPr>
              <a:t>Sébastien</a:t>
            </a:r>
          </a:p>
          <a:p>
            <a:pPr algn="ctr"/>
            <a:r>
              <a:rPr lang="fr-FR" sz="3200" dirty="0">
                <a:latin typeface="Baghdad" pitchFamily="2" charset="-78"/>
                <a:cs typeface="Baghdad" pitchFamily="2" charset="-78"/>
              </a:rPr>
              <a:t>Valentin</a:t>
            </a:r>
          </a:p>
        </p:txBody>
      </p:sp>
    </p:spTree>
    <p:extLst>
      <p:ext uri="{BB962C8B-B14F-4D97-AF65-F5344CB8AC3E}">
        <p14:creationId xmlns:p14="http://schemas.microsoft.com/office/powerpoint/2010/main" val="874153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FEAD32-15A5-8544-BB34-E5369804208F}"/>
              </a:ext>
            </a:extLst>
          </p:cNvPr>
          <p:cNvSpPr/>
          <p:nvPr/>
        </p:nvSpPr>
        <p:spPr>
          <a:xfrm>
            <a:off x="3415198" y="0"/>
            <a:ext cx="4955204" cy="883896"/>
          </a:xfrm>
          <a:prstGeom prst="rect">
            <a:avLst/>
          </a:prstGeom>
        </p:spPr>
        <p:txBody>
          <a:bodyPr wrap="none">
            <a:spAutoFit/>
          </a:bodyPr>
          <a:lstStyle/>
          <a:p>
            <a:pPr algn="ctr">
              <a:lnSpc>
                <a:spcPct val="115000"/>
              </a:lnSpc>
              <a:spcBef>
                <a:spcPts val="1200"/>
              </a:spcBef>
              <a:spcAft>
                <a:spcPts val="300"/>
              </a:spcAft>
            </a:pPr>
            <a:r>
              <a:rPr lang="fr-FR" sz="4800" b="1" kern="1600" dirty="0">
                <a:solidFill>
                  <a:schemeClr val="accent1"/>
                </a:solidFill>
                <a:latin typeface="Comic Sans MS" panose="030F0902030302020204" pitchFamily="66" charset="0"/>
                <a:ea typeface="Calibri" panose="020F0502020204030204" pitchFamily="34" charset="0"/>
                <a:cs typeface="Arial" panose="020B0604020202020204" pitchFamily="34" charset="0"/>
              </a:rPr>
              <a:t>Nos partenaires</a:t>
            </a:r>
          </a:p>
        </p:txBody>
      </p:sp>
      <p:pic>
        <p:nvPicPr>
          <p:cNvPr id="8" name="Image 7" descr="logo1">
            <a:extLst>
              <a:ext uri="{FF2B5EF4-FFF2-40B4-BE49-F238E27FC236}">
                <a16:creationId xmlns:a16="http://schemas.microsoft.com/office/drawing/2014/main" id="{57E74710-F7B7-C147-9E2E-765FCA8348A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38441" y="315465"/>
            <a:ext cx="1447800" cy="1369695"/>
          </a:xfrm>
          <a:prstGeom prst="rect">
            <a:avLst/>
          </a:prstGeom>
          <a:noFill/>
          <a:ln>
            <a:noFill/>
          </a:ln>
        </p:spPr>
      </p:pic>
      <p:pic>
        <p:nvPicPr>
          <p:cNvPr id="9" name="Image 8" descr="Kiwik">
            <a:extLst>
              <a:ext uri="{FF2B5EF4-FFF2-40B4-BE49-F238E27FC236}">
                <a16:creationId xmlns:a16="http://schemas.microsoft.com/office/drawing/2014/main" id="{5B21479D-E674-E342-A5BA-FED6CEB7B6B5}"/>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282638" y="2035558"/>
            <a:ext cx="1879836" cy="1912456"/>
          </a:xfrm>
          <a:prstGeom prst="rect">
            <a:avLst/>
          </a:prstGeom>
          <a:noFill/>
          <a:ln>
            <a:noFill/>
          </a:ln>
        </p:spPr>
      </p:pic>
      <p:pic>
        <p:nvPicPr>
          <p:cNvPr id="12" name="logo" descr="Retour à la page d'accueil">
            <a:extLst>
              <a:ext uri="{FF2B5EF4-FFF2-40B4-BE49-F238E27FC236}">
                <a16:creationId xmlns:a16="http://schemas.microsoft.com/office/drawing/2014/main" id="{3CEED9C4-3124-1446-A06D-ECB46DD56DF0}"/>
              </a:ext>
            </a:extLst>
          </p:cNvPr>
          <p:cNvPicPr/>
          <p:nvPr/>
        </p:nvPicPr>
        <p:blipFill>
          <a:blip r:embed="rId4" r:link="rId5">
            <a:extLst>
              <a:ext uri="{28A0092B-C50C-407E-A947-70E740481C1C}">
                <a14:useLocalDpi xmlns:a14="http://schemas.microsoft.com/office/drawing/2010/main"/>
              </a:ext>
            </a:extLst>
          </a:blip>
          <a:srcRect/>
          <a:stretch>
            <a:fillRect/>
          </a:stretch>
        </p:blipFill>
        <p:spPr bwMode="auto">
          <a:xfrm>
            <a:off x="8943974" y="114140"/>
            <a:ext cx="3014345" cy="1223010"/>
          </a:xfrm>
          <a:prstGeom prst="rect">
            <a:avLst/>
          </a:prstGeom>
          <a:noFill/>
          <a:ln>
            <a:noFill/>
          </a:ln>
        </p:spPr>
      </p:pic>
      <p:pic>
        <p:nvPicPr>
          <p:cNvPr id="17" name="Image 16" descr="inter caves sticker">
            <a:extLst>
              <a:ext uri="{FF2B5EF4-FFF2-40B4-BE49-F238E27FC236}">
                <a16:creationId xmlns:a16="http://schemas.microsoft.com/office/drawing/2014/main" id="{6608051A-8F98-DD4D-A15C-8F42B1A60483}"/>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805049" y="3438939"/>
            <a:ext cx="4057084" cy="1079897"/>
          </a:xfrm>
          <a:prstGeom prst="rect">
            <a:avLst/>
          </a:prstGeom>
          <a:noFill/>
          <a:ln>
            <a:noFill/>
          </a:ln>
        </p:spPr>
      </p:pic>
      <p:pic>
        <p:nvPicPr>
          <p:cNvPr id="18" name="Image 17" descr="Retour à la page d'accueil du site de la Région Centre-Val de Loire">
            <a:extLst>
              <a:ext uri="{FF2B5EF4-FFF2-40B4-BE49-F238E27FC236}">
                <a16:creationId xmlns:a16="http://schemas.microsoft.com/office/drawing/2014/main" id="{46B8C4FD-E15B-C441-BA56-A68AA0E1A2DF}"/>
              </a:ext>
            </a:extLst>
          </p:cNvPr>
          <p:cNvPicPr/>
          <p:nvPr/>
        </p:nvPicPr>
        <p:blipFill>
          <a:blip r:embed="rId7" r:link="rId8">
            <a:extLst>
              <a:ext uri="{28A0092B-C50C-407E-A947-70E740481C1C}">
                <a14:useLocalDpi xmlns:a14="http://schemas.microsoft.com/office/drawing/2010/main"/>
              </a:ext>
            </a:extLst>
          </a:blip>
          <a:srcRect/>
          <a:stretch>
            <a:fillRect/>
          </a:stretch>
        </p:blipFill>
        <p:spPr bwMode="auto">
          <a:xfrm>
            <a:off x="3321227" y="1122979"/>
            <a:ext cx="4911724" cy="688340"/>
          </a:xfrm>
          <a:prstGeom prst="rect">
            <a:avLst/>
          </a:prstGeom>
          <a:noFill/>
          <a:ln>
            <a:noFill/>
          </a:ln>
        </p:spPr>
      </p:pic>
      <p:sp>
        <p:nvSpPr>
          <p:cNvPr id="19" name="WordArt 787">
            <a:extLst>
              <a:ext uri="{FF2B5EF4-FFF2-40B4-BE49-F238E27FC236}">
                <a16:creationId xmlns:a16="http://schemas.microsoft.com/office/drawing/2014/main" id="{908D3056-80CB-E64B-91C8-9EEDA9C7DD93}"/>
              </a:ext>
            </a:extLst>
          </p:cNvPr>
          <p:cNvSpPr txBox="1">
            <a:spLocks/>
          </p:cNvSpPr>
          <p:nvPr/>
        </p:nvSpPr>
        <p:spPr bwMode="auto">
          <a:xfrm>
            <a:off x="4143612" y="6263957"/>
            <a:ext cx="5132070" cy="427355"/>
          </a:xfrm>
          <a:prstGeom prst="rect">
            <a:avLst/>
          </a:prstGeom>
        </p:spPr>
        <p:txBody>
          <a:bodyPr wrap="square" lIns="0" tIns="0" rIns="0" bIns="0" numCol="1" fromWordArt="1">
            <a:prstTxWarp prst="textPlain">
              <a:avLst>
                <a:gd name="adj" fmla="val 50000"/>
              </a:avLst>
            </a:prstTxWarp>
            <a:noAutofit/>
          </a:bodyPr>
          <a:lstStyle/>
          <a:p>
            <a:pPr algn="ctr">
              <a:spcBef>
                <a:spcPts val="3600"/>
              </a:spcBef>
              <a:spcAft>
                <a:spcPts val="0"/>
              </a:spcAft>
            </a:pPr>
            <a:r>
              <a:rPr lang="fr-FR" sz="2400" kern="1400" cap="all" spc="50" dirty="0">
                <a:ln w="12700" cap="flat" cmpd="sng" algn="ctr">
                  <a:solidFill>
                    <a:srgbClr val="3333CC"/>
                  </a:solidFill>
                  <a:prstDash val="solid"/>
                  <a:round/>
                </a:ln>
                <a:solidFill>
                  <a:srgbClr val="B2B2B2">
                    <a:alpha val="50000"/>
                  </a:srgbClr>
                </a:solidFill>
                <a:effectLst>
                  <a:outerShdw dist="45847" dir="2021404" algn="ctr">
                    <a:srgbClr val="9999FF"/>
                  </a:outerShdw>
                </a:effectLst>
                <a:latin typeface="Arial Black" panose="020B0604020202020204" pitchFamily="34" charset="0"/>
                <a:ea typeface="Times New Roman" panose="02020603050405020304" pitchFamily="18" charset="0"/>
                <a:cs typeface="Arial Black" panose="020B0604020202020204" pitchFamily="34" charset="0"/>
              </a:rPr>
              <a:t>Merci pour leur soutien</a:t>
            </a:r>
            <a:endParaRPr lang="fr-FR" sz="2600" kern="1400" cap="all" spc="50" dirty="0">
              <a:solidFill>
                <a:srgbClr val="4472C4"/>
              </a:solidFill>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97F8A349-757D-EC48-A021-F9CA00DD21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7030" y="4979821"/>
            <a:ext cx="3989379" cy="1026507"/>
          </a:xfrm>
          <a:prstGeom prst="rect">
            <a:avLst/>
          </a:prstGeom>
        </p:spPr>
      </p:pic>
      <p:pic>
        <p:nvPicPr>
          <p:cNvPr id="20" name="Image 19">
            <a:extLst>
              <a:ext uri="{FF2B5EF4-FFF2-40B4-BE49-F238E27FC236}">
                <a16:creationId xmlns:a16="http://schemas.microsoft.com/office/drawing/2014/main" id="{5E3C19CD-F165-5B45-B2C8-16AF7CA394D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3216" y="1811318"/>
            <a:ext cx="4808439" cy="1284137"/>
          </a:xfrm>
          <a:prstGeom prst="rect">
            <a:avLst/>
          </a:prstGeom>
        </p:spPr>
      </p:pic>
      <p:pic>
        <p:nvPicPr>
          <p:cNvPr id="2" name="Image 1">
            <a:extLst>
              <a:ext uri="{FF2B5EF4-FFF2-40B4-BE49-F238E27FC236}">
                <a16:creationId xmlns:a16="http://schemas.microsoft.com/office/drawing/2014/main" id="{A2452E3F-24CB-A040-BAD5-2F5BF91DEFC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26652" y="4302155"/>
            <a:ext cx="1591809" cy="1591809"/>
          </a:xfrm>
          <a:prstGeom prst="rect">
            <a:avLst/>
          </a:prstGeom>
        </p:spPr>
      </p:pic>
      <p:pic>
        <p:nvPicPr>
          <p:cNvPr id="22" name="Image 21">
            <a:extLst>
              <a:ext uri="{FF2B5EF4-FFF2-40B4-BE49-F238E27FC236}">
                <a16:creationId xmlns:a16="http://schemas.microsoft.com/office/drawing/2014/main" id="{A9F9A41B-EE91-7C4C-BB42-17946C069F0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705435" y="2123631"/>
            <a:ext cx="3037324" cy="1315308"/>
          </a:xfrm>
          <a:prstGeom prst="rect">
            <a:avLst/>
          </a:prstGeom>
        </p:spPr>
      </p:pic>
      <p:pic>
        <p:nvPicPr>
          <p:cNvPr id="23" name="Image 22">
            <a:extLst>
              <a:ext uri="{FF2B5EF4-FFF2-40B4-BE49-F238E27FC236}">
                <a16:creationId xmlns:a16="http://schemas.microsoft.com/office/drawing/2014/main" id="{ECBF5381-70A5-1245-BF12-59BB300765C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0741" y="3931851"/>
            <a:ext cx="2704827" cy="1252209"/>
          </a:xfrm>
          <a:prstGeom prst="rect">
            <a:avLst/>
          </a:prstGeom>
        </p:spPr>
      </p:pic>
    </p:spTree>
    <p:extLst>
      <p:ext uri="{BB962C8B-B14F-4D97-AF65-F5344CB8AC3E}">
        <p14:creationId xmlns:p14="http://schemas.microsoft.com/office/powerpoint/2010/main" val="3136667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7E3FD2-68BC-4C4B-88BB-63CA1DBFC9F4}"/>
              </a:ext>
            </a:extLst>
          </p:cNvPr>
          <p:cNvSpPr/>
          <p:nvPr/>
        </p:nvSpPr>
        <p:spPr>
          <a:xfrm>
            <a:off x="111846" y="107615"/>
            <a:ext cx="11817752" cy="1231106"/>
          </a:xfrm>
          <a:prstGeom prst="rect">
            <a:avLst/>
          </a:prstGeom>
        </p:spPr>
        <p:txBody>
          <a:bodyPr wrap="square">
            <a:spAutoFit/>
          </a:bodyPr>
          <a:lstStyle/>
          <a:p>
            <a:pPr algn="ctr">
              <a:spcAft>
                <a:spcPts val="0"/>
              </a:spcAft>
              <a:tabLst>
                <a:tab pos="2628900" algn="l"/>
              </a:tabLst>
            </a:pPr>
            <a:r>
              <a:rPr lang="fr-FR" sz="2800" b="1" i="1" dirty="0">
                <a:solidFill>
                  <a:schemeClr val="accent6"/>
                </a:solidFill>
                <a:latin typeface="Bodoni MT Black"/>
                <a:ea typeface="Times New Roman" panose="02020603050405020304" pitchFamily="18" charset="0"/>
              </a:rPr>
              <a:t>Un grand merci à tous pour l’envoie de vos photos et </a:t>
            </a:r>
          </a:p>
          <a:p>
            <a:pPr algn="ctr">
              <a:spcAft>
                <a:spcPts val="0"/>
              </a:spcAft>
              <a:tabLst>
                <a:tab pos="2628900" algn="l"/>
              </a:tabLst>
            </a:pPr>
            <a:r>
              <a:rPr lang="fr-FR" sz="2800" b="1" i="1" dirty="0">
                <a:solidFill>
                  <a:schemeClr val="accent6"/>
                </a:solidFill>
                <a:latin typeface="Bodoni MT Black"/>
                <a:ea typeface="Times New Roman" panose="02020603050405020304" pitchFamily="18" charset="0"/>
              </a:rPr>
              <a:t>à Laura pour tout le travail de communication</a:t>
            </a:r>
          </a:p>
          <a:p>
            <a:pPr algn="ctr">
              <a:spcAft>
                <a:spcPts val="0"/>
              </a:spcAft>
              <a:tabLst>
                <a:tab pos="2628900" algn="l"/>
              </a:tabLst>
            </a:pPr>
            <a:endParaRPr lang="fr-FR" sz="800" dirty="0">
              <a:latin typeface="Bodoni MT Black"/>
              <a:ea typeface="Times New Roman" panose="02020603050405020304" pitchFamily="18" charset="0"/>
            </a:endParaRPr>
          </a:p>
          <a:p>
            <a:pPr algn="ctr">
              <a:spcAft>
                <a:spcPts val="0"/>
              </a:spcAft>
              <a:tabLst>
                <a:tab pos="2628900" algn="l"/>
              </a:tabLst>
            </a:pPr>
            <a:r>
              <a:rPr lang="fr-FR" sz="1000" dirty="0">
                <a:latin typeface="Bodoni MT Black"/>
                <a:ea typeface="Times New Roman" panose="02020603050405020304" pitchFamily="18" charset="0"/>
              </a:rPr>
              <a:t> </a:t>
            </a:r>
            <a:endParaRPr lang="fr-FR" sz="1000" dirty="0">
              <a:latin typeface="Times New Roman" panose="02020603050405020304" pitchFamily="18" charset="0"/>
              <a:ea typeface="Times New Roman" panose="02020603050405020304" pitchFamily="18" charset="0"/>
            </a:endParaRPr>
          </a:p>
        </p:txBody>
      </p:sp>
      <p:sp>
        <p:nvSpPr>
          <p:cNvPr id="15" name="WordArt 795">
            <a:extLst>
              <a:ext uri="{FF2B5EF4-FFF2-40B4-BE49-F238E27FC236}">
                <a16:creationId xmlns:a16="http://schemas.microsoft.com/office/drawing/2014/main" id="{8F4A226D-521A-864A-B94C-267B8E312EE9}"/>
              </a:ext>
            </a:extLst>
          </p:cNvPr>
          <p:cNvSpPr txBox="1">
            <a:spLocks/>
          </p:cNvSpPr>
          <p:nvPr/>
        </p:nvSpPr>
        <p:spPr bwMode="auto">
          <a:xfrm>
            <a:off x="3858796" y="5511405"/>
            <a:ext cx="5038725" cy="904875"/>
          </a:xfrm>
          <a:prstGeom prst="rect">
            <a:avLst/>
          </a:prstGeom>
        </p:spPr>
        <p:txBody>
          <a:bodyPr wrap="square" lIns="0" tIns="0" rIns="0" bIns="0" numCol="1" fromWordArt="1">
            <a:prstTxWarp prst="textPlain">
              <a:avLst>
                <a:gd name="adj" fmla="val 50000"/>
              </a:avLst>
            </a:prstTxWarp>
            <a:noAutofit/>
          </a:bodyPr>
          <a:lstStyle/>
          <a:p>
            <a:pPr algn="ctr">
              <a:spcBef>
                <a:spcPts val="3600"/>
              </a:spcBef>
              <a:spcAft>
                <a:spcPts val="0"/>
              </a:spcAft>
            </a:pPr>
            <a:r>
              <a:rPr lang="fr-FR" sz="2400" kern="1400" cap="all" spc="50" dirty="0">
                <a:ln w="12700" cap="flat" cmpd="sng" algn="ctr">
                  <a:solidFill>
                    <a:srgbClr val="EAEAEA"/>
                  </a:solidFill>
                  <a:prstDash val="solid"/>
                  <a:rou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41" dir="2700000" sy="50000" kx="2115830" algn="bl">
                    <a:srgbClr val="C0C0C0">
                      <a:alpha val="80000"/>
                    </a:srgbClr>
                  </a:outerShdw>
                </a:effectLst>
                <a:latin typeface="Arial Black" panose="020B0604020202020204" pitchFamily="34" charset="0"/>
                <a:ea typeface="Times New Roman" panose="02020603050405020304" pitchFamily="18" charset="0"/>
                <a:cs typeface="Arial Black" panose="020B0604020202020204" pitchFamily="34" charset="0"/>
              </a:rPr>
              <a:t>Bonne saison à tous</a:t>
            </a:r>
            <a:endParaRPr lang="fr-FR" sz="2600" kern="1400" cap="all" spc="50" dirty="0">
              <a:solidFill>
                <a:srgbClr val="FF7A00"/>
              </a:solidFill>
              <a:effectLst/>
              <a:latin typeface="Times New Roman" panose="02020603050405020304" pitchFamily="18" charset="0"/>
              <a:ea typeface="Times New Roman" panose="02020603050405020304" pitchFamily="18" charset="0"/>
            </a:endParaRPr>
          </a:p>
        </p:txBody>
      </p:sp>
      <p:pic>
        <p:nvPicPr>
          <p:cNvPr id="2" name="Image 1">
            <a:extLst>
              <a:ext uri="{FF2B5EF4-FFF2-40B4-BE49-F238E27FC236}">
                <a16:creationId xmlns:a16="http://schemas.microsoft.com/office/drawing/2014/main" id="{8E4D7475-811B-2A4F-877E-9405FEFA6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5814" y="1195062"/>
            <a:ext cx="3256158" cy="4070198"/>
          </a:xfrm>
          <a:prstGeom prst="rect">
            <a:avLst/>
          </a:prstGeom>
        </p:spPr>
      </p:pic>
    </p:spTree>
    <p:extLst>
      <p:ext uri="{BB962C8B-B14F-4D97-AF65-F5344CB8AC3E}">
        <p14:creationId xmlns:p14="http://schemas.microsoft.com/office/powerpoint/2010/main" val="198663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106A0F-2FA4-724A-A0D2-E51BB533BE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361" y="136646"/>
            <a:ext cx="1371600" cy="1422400"/>
          </a:xfrm>
          <a:prstGeom prst="rect">
            <a:avLst/>
          </a:prstGeom>
        </p:spPr>
      </p:pic>
      <p:pic>
        <p:nvPicPr>
          <p:cNvPr id="4" name="Image 3">
            <a:extLst>
              <a:ext uri="{FF2B5EF4-FFF2-40B4-BE49-F238E27FC236}">
                <a16:creationId xmlns:a16="http://schemas.microsoft.com/office/drawing/2014/main" id="{3EB9CDF3-41E5-1747-95D8-2AE2EEE52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2689" y="136646"/>
            <a:ext cx="1371600" cy="1422400"/>
          </a:xfrm>
          <a:prstGeom prst="rect">
            <a:avLst/>
          </a:prstGeom>
        </p:spPr>
      </p:pic>
      <p:sp>
        <p:nvSpPr>
          <p:cNvPr id="13" name="Rectangle 12">
            <a:extLst>
              <a:ext uri="{FF2B5EF4-FFF2-40B4-BE49-F238E27FC236}">
                <a16:creationId xmlns:a16="http://schemas.microsoft.com/office/drawing/2014/main" id="{D4A957F1-7CDF-E44A-B288-40D46FF22743}"/>
              </a:ext>
            </a:extLst>
          </p:cNvPr>
          <p:cNvSpPr/>
          <p:nvPr/>
        </p:nvSpPr>
        <p:spPr>
          <a:xfrm>
            <a:off x="3044014" y="1370010"/>
            <a:ext cx="6066917" cy="1754326"/>
          </a:xfrm>
          <a:prstGeom prst="rect">
            <a:avLst/>
          </a:prstGeom>
          <a:noFill/>
        </p:spPr>
        <p:txBody>
          <a:bodyPr wrap="none" lIns="91440" tIns="45720" rIns="91440" bIns="45720">
            <a:spAutoFit/>
          </a:bodyPr>
          <a:lstStyle/>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Bilan des activités</a:t>
            </a:r>
          </a:p>
          <a:p>
            <a:pPr algn="ctr"/>
            <a:r>
              <a:rPr lang="fr-F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de l’entraîneur</a:t>
            </a:r>
            <a:endPar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Image 5">
            <a:extLst>
              <a:ext uri="{FF2B5EF4-FFF2-40B4-BE49-F238E27FC236}">
                <a16:creationId xmlns:a16="http://schemas.microsoft.com/office/drawing/2014/main" id="{6780A920-44D6-4C4A-8327-E326F27EB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755" y="5645425"/>
            <a:ext cx="2783970" cy="1007603"/>
          </a:xfrm>
          <a:prstGeom prst="rect">
            <a:avLst/>
          </a:prstGeom>
        </p:spPr>
      </p:pic>
      <p:pic>
        <p:nvPicPr>
          <p:cNvPr id="7" name="Image 6">
            <a:extLst>
              <a:ext uri="{FF2B5EF4-FFF2-40B4-BE49-F238E27FC236}">
                <a16:creationId xmlns:a16="http://schemas.microsoft.com/office/drawing/2014/main" id="{259915F2-B6E6-7245-8BF6-85422D3E3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1147" y="5645425"/>
            <a:ext cx="1438735" cy="1007603"/>
          </a:xfrm>
          <a:prstGeom prst="rect">
            <a:avLst/>
          </a:prstGeom>
        </p:spPr>
      </p:pic>
    </p:spTree>
    <p:extLst>
      <p:ext uri="{BB962C8B-B14F-4D97-AF65-F5344CB8AC3E}">
        <p14:creationId xmlns:p14="http://schemas.microsoft.com/office/powerpoint/2010/main" val="203297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CDF9AC-3CB1-F248-AEBC-19FFDD7049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7271" y="3968195"/>
            <a:ext cx="4317435" cy="2253701"/>
          </a:xfrm>
          <a:prstGeom prst="rect">
            <a:avLst/>
          </a:prstGeom>
        </p:spPr>
      </p:pic>
      <p:pic>
        <p:nvPicPr>
          <p:cNvPr id="5" name="Image 4">
            <a:extLst>
              <a:ext uri="{FF2B5EF4-FFF2-40B4-BE49-F238E27FC236}">
                <a16:creationId xmlns:a16="http://schemas.microsoft.com/office/drawing/2014/main" id="{EFEC52F8-9DD1-D94E-922B-414C8CD7A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761" y="109329"/>
            <a:ext cx="3018184" cy="3772730"/>
          </a:xfrm>
          <a:prstGeom prst="rect">
            <a:avLst/>
          </a:prstGeom>
        </p:spPr>
      </p:pic>
      <p:pic>
        <p:nvPicPr>
          <p:cNvPr id="6" name="Image 5">
            <a:extLst>
              <a:ext uri="{FF2B5EF4-FFF2-40B4-BE49-F238E27FC236}">
                <a16:creationId xmlns:a16="http://schemas.microsoft.com/office/drawing/2014/main" id="{6176ADC0-5DFB-394C-A804-610EBA3CEC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3573" y="109329"/>
            <a:ext cx="2793265" cy="3491581"/>
          </a:xfrm>
          <a:prstGeom prst="rect">
            <a:avLst/>
          </a:prstGeom>
        </p:spPr>
      </p:pic>
      <p:pic>
        <p:nvPicPr>
          <p:cNvPr id="8" name="Image 7">
            <a:extLst>
              <a:ext uri="{FF2B5EF4-FFF2-40B4-BE49-F238E27FC236}">
                <a16:creationId xmlns:a16="http://schemas.microsoft.com/office/drawing/2014/main" id="{0F010682-9904-C941-90E4-3F47DE198A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6334" y="3784320"/>
            <a:ext cx="2140892" cy="2676115"/>
          </a:xfrm>
          <a:prstGeom prst="rect">
            <a:avLst/>
          </a:prstGeom>
        </p:spPr>
      </p:pic>
      <p:pic>
        <p:nvPicPr>
          <p:cNvPr id="9" name="Image 8">
            <a:extLst>
              <a:ext uri="{FF2B5EF4-FFF2-40B4-BE49-F238E27FC236}">
                <a16:creationId xmlns:a16="http://schemas.microsoft.com/office/drawing/2014/main" id="{E76C9F68-96FC-054E-8C7C-C51165D0A9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8764" y="3784320"/>
            <a:ext cx="2345634" cy="2932043"/>
          </a:xfrm>
          <a:prstGeom prst="rect">
            <a:avLst/>
          </a:prstGeom>
        </p:spPr>
      </p:pic>
      <p:pic>
        <p:nvPicPr>
          <p:cNvPr id="10" name="Image 9">
            <a:extLst>
              <a:ext uri="{FF2B5EF4-FFF2-40B4-BE49-F238E27FC236}">
                <a16:creationId xmlns:a16="http://schemas.microsoft.com/office/drawing/2014/main" id="{B62A2AE5-8A26-1E44-8043-618D25129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7023" y="4047708"/>
            <a:ext cx="2063362" cy="2579203"/>
          </a:xfrm>
          <a:prstGeom prst="rect">
            <a:avLst/>
          </a:prstGeom>
        </p:spPr>
      </p:pic>
      <p:sp>
        <p:nvSpPr>
          <p:cNvPr id="11" name="ZoneTexte 10">
            <a:extLst>
              <a:ext uri="{FF2B5EF4-FFF2-40B4-BE49-F238E27FC236}">
                <a16:creationId xmlns:a16="http://schemas.microsoft.com/office/drawing/2014/main" id="{F1B51063-1E3D-3847-B365-A96EE4FF11FB}"/>
              </a:ext>
            </a:extLst>
          </p:cNvPr>
          <p:cNvSpPr txBox="1"/>
          <p:nvPr/>
        </p:nvSpPr>
        <p:spPr>
          <a:xfrm>
            <a:off x="3617843" y="477078"/>
            <a:ext cx="5098774" cy="3046988"/>
          </a:xfrm>
          <a:prstGeom prst="rect">
            <a:avLst/>
          </a:prstGeom>
          <a:noFill/>
        </p:spPr>
        <p:txBody>
          <a:bodyPr wrap="square" rtlCol="0">
            <a:spAutoFit/>
          </a:bodyPr>
          <a:lstStyle/>
          <a:p>
            <a:r>
              <a:rPr lang="fr-FR" sz="2400" dirty="0"/>
              <a:t>Encore un beau week-end de préparation à Cabourg pour la 13</a:t>
            </a:r>
            <a:r>
              <a:rPr lang="fr-FR" sz="2400" baseline="30000" dirty="0"/>
              <a:t>ème</a:t>
            </a:r>
            <a:r>
              <a:rPr lang="fr-FR" sz="2400" dirty="0"/>
              <a:t> édition, il y avait 14 joueurs présents avec 8 jeunes et des moins jeunes. Un grand merci au club de Cabourg pour l’entraînement du samedi, le tournoi National du dimanche et pour l’intendance. Rendez-vous l’an prochain</a:t>
            </a:r>
          </a:p>
        </p:txBody>
      </p:sp>
      <p:sp>
        <p:nvSpPr>
          <p:cNvPr id="12" name="ZoneTexte 11">
            <a:extLst>
              <a:ext uri="{FF2B5EF4-FFF2-40B4-BE49-F238E27FC236}">
                <a16:creationId xmlns:a16="http://schemas.microsoft.com/office/drawing/2014/main" id="{446F3878-C84A-9F4C-AB94-1051C083A116}"/>
              </a:ext>
            </a:extLst>
          </p:cNvPr>
          <p:cNvSpPr txBox="1"/>
          <p:nvPr/>
        </p:nvSpPr>
        <p:spPr>
          <a:xfrm>
            <a:off x="2330385" y="6341165"/>
            <a:ext cx="5015949" cy="369332"/>
          </a:xfrm>
          <a:prstGeom prst="rect">
            <a:avLst/>
          </a:prstGeom>
          <a:noFill/>
        </p:spPr>
        <p:txBody>
          <a:bodyPr wrap="square" rtlCol="0">
            <a:spAutoFit/>
          </a:bodyPr>
          <a:lstStyle/>
          <a:p>
            <a:r>
              <a:rPr lang="fr-FR" dirty="0"/>
              <a:t>Une belle photo de groupe avec </a:t>
            </a:r>
            <a:r>
              <a:rPr lang="fr-FR" dirty="0" err="1"/>
              <a:t>Ouaiche</a:t>
            </a:r>
            <a:r>
              <a:rPr lang="fr-FR" dirty="0"/>
              <a:t> Stéphane</a:t>
            </a:r>
          </a:p>
        </p:txBody>
      </p:sp>
    </p:spTree>
    <p:extLst>
      <p:ext uri="{BB962C8B-B14F-4D97-AF65-F5344CB8AC3E}">
        <p14:creationId xmlns:p14="http://schemas.microsoft.com/office/powerpoint/2010/main" val="178939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4D135CD-D34B-8245-A006-F76D267449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906" y="180109"/>
            <a:ext cx="1804831" cy="1000735"/>
          </a:xfrm>
          <a:prstGeom prst="rect">
            <a:avLst/>
          </a:prstGeom>
        </p:spPr>
      </p:pic>
      <p:pic>
        <p:nvPicPr>
          <p:cNvPr id="6" name="Image 5">
            <a:extLst>
              <a:ext uri="{FF2B5EF4-FFF2-40B4-BE49-F238E27FC236}">
                <a16:creationId xmlns:a16="http://schemas.microsoft.com/office/drawing/2014/main" id="{B8123522-8B79-A84F-8DE4-85EF38A28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424" y="4201822"/>
            <a:ext cx="1908313" cy="2385391"/>
          </a:xfrm>
          <a:prstGeom prst="rect">
            <a:avLst/>
          </a:prstGeom>
        </p:spPr>
      </p:pic>
      <p:pic>
        <p:nvPicPr>
          <p:cNvPr id="10" name="Image 9">
            <a:extLst>
              <a:ext uri="{FF2B5EF4-FFF2-40B4-BE49-F238E27FC236}">
                <a16:creationId xmlns:a16="http://schemas.microsoft.com/office/drawing/2014/main" id="{33821819-3D2A-5F45-AB00-ECE425FAB9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424" y="1561818"/>
            <a:ext cx="1908313" cy="2385391"/>
          </a:xfrm>
          <a:prstGeom prst="rect">
            <a:avLst/>
          </a:prstGeom>
        </p:spPr>
      </p:pic>
      <p:pic>
        <p:nvPicPr>
          <p:cNvPr id="12" name="Image 11">
            <a:extLst>
              <a:ext uri="{FF2B5EF4-FFF2-40B4-BE49-F238E27FC236}">
                <a16:creationId xmlns:a16="http://schemas.microsoft.com/office/drawing/2014/main" id="{F38DD321-9FD1-CE4C-92BD-992072BD7E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3156" y="5524481"/>
            <a:ext cx="1138486" cy="1138486"/>
          </a:xfrm>
          <a:prstGeom prst="rect">
            <a:avLst/>
          </a:prstGeom>
        </p:spPr>
      </p:pic>
      <p:pic>
        <p:nvPicPr>
          <p:cNvPr id="9" name="Image 8">
            <a:extLst>
              <a:ext uri="{FF2B5EF4-FFF2-40B4-BE49-F238E27FC236}">
                <a16:creationId xmlns:a16="http://schemas.microsoft.com/office/drawing/2014/main" id="{976FBC07-9DA3-EC41-8F3E-B1330D4373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83555" y="5655364"/>
            <a:ext cx="1438735" cy="1007603"/>
          </a:xfrm>
          <a:prstGeom prst="rect">
            <a:avLst/>
          </a:prstGeom>
        </p:spPr>
      </p:pic>
      <p:pic>
        <p:nvPicPr>
          <p:cNvPr id="2" name="Image 1">
            <a:extLst>
              <a:ext uri="{FF2B5EF4-FFF2-40B4-BE49-F238E27FC236}">
                <a16:creationId xmlns:a16="http://schemas.microsoft.com/office/drawing/2014/main" id="{283A9C58-B008-4046-AB2E-38ADC1AE8E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5044" y="1045974"/>
            <a:ext cx="4518329" cy="5647912"/>
          </a:xfrm>
          <a:prstGeom prst="rect">
            <a:avLst/>
          </a:prstGeom>
        </p:spPr>
      </p:pic>
      <p:sp>
        <p:nvSpPr>
          <p:cNvPr id="11" name="ZoneTexte 10">
            <a:extLst>
              <a:ext uri="{FF2B5EF4-FFF2-40B4-BE49-F238E27FC236}">
                <a16:creationId xmlns:a16="http://schemas.microsoft.com/office/drawing/2014/main" id="{72729C6B-B170-3B4A-BC52-01554C3C228D}"/>
              </a:ext>
            </a:extLst>
          </p:cNvPr>
          <p:cNvSpPr txBox="1"/>
          <p:nvPr/>
        </p:nvSpPr>
        <p:spPr>
          <a:xfrm>
            <a:off x="8178606" y="1180844"/>
            <a:ext cx="3840170" cy="3416320"/>
          </a:xfrm>
          <a:prstGeom prst="rect">
            <a:avLst/>
          </a:prstGeom>
          <a:noFill/>
        </p:spPr>
        <p:txBody>
          <a:bodyPr wrap="square" rtlCol="0">
            <a:spAutoFit/>
          </a:bodyPr>
          <a:lstStyle/>
          <a:p>
            <a:r>
              <a:rPr lang="fr-FR" sz="2400" dirty="0"/>
              <a:t>Une activité importante du club : </a:t>
            </a:r>
          </a:p>
          <a:p>
            <a:r>
              <a:rPr lang="fr-FR" sz="2400" dirty="0"/>
              <a:t>les stages à chaque vacances scolaires ! Le club organise des stages encadré par l’entraîneur du club. Les jeunes s’entrainent et découvrent aussi d’autres sports et surtout s’amusent.</a:t>
            </a:r>
          </a:p>
        </p:txBody>
      </p:sp>
      <p:sp>
        <p:nvSpPr>
          <p:cNvPr id="14" name="Rectangle 13">
            <a:extLst>
              <a:ext uri="{FF2B5EF4-FFF2-40B4-BE49-F238E27FC236}">
                <a16:creationId xmlns:a16="http://schemas.microsoft.com/office/drawing/2014/main" id="{76BBD543-E9B6-9144-86A2-72C10D98DF9E}"/>
              </a:ext>
            </a:extLst>
          </p:cNvPr>
          <p:cNvSpPr/>
          <p:nvPr/>
        </p:nvSpPr>
        <p:spPr>
          <a:xfrm>
            <a:off x="3792082" y="122644"/>
            <a:ext cx="5615449" cy="923330"/>
          </a:xfrm>
          <a:prstGeom prst="rect">
            <a:avLst/>
          </a:prstGeom>
          <a:noFill/>
        </p:spPr>
        <p:txBody>
          <a:bodyPr wrap="square" lIns="91440" tIns="45720" rIns="91440" bIns="45720">
            <a:spAutoFit/>
          </a:bodyPr>
          <a:lstStyle/>
          <a:p>
            <a:pPr algn="ctr"/>
            <a:r>
              <a:rPr lang="fr-FR" sz="5400" b="1" cap="none" spc="0" dirty="0">
                <a:ln w="9525">
                  <a:solidFill>
                    <a:schemeClr val="bg1"/>
                  </a:solidFill>
                  <a:prstDash val="solid"/>
                </a:ln>
                <a:effectLst>
                  <a:outerShdw blurRad="12700" dist="38100" dir="2700000" algn="tl" rotWithShape="0">
                    <a:schemeClr val="accent5">
                      <a:lumMod val="60000"/>
                      <a:lumOff val="40000"/>
                    </a:schemeClr>
                  </a:outerShdw>
                </a:effectLst>
              </a:rPr>
              <a:t>LES STAGES</a:t>
            </a:r>
          </a:p>
        </p:txBody>
      </p:sp>
    </p:spTree>
    <p:extLst>
      <p:ext uri="{BB962C8B-B14F-4D97-AF65-F5344CB8AC3E}">
        <p14:creationId xmlns:p14="http://schemas.microsoft.com/office/powerpoint/2010/main" val="24296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757504-8404-F055-43F0-EC15C6800A5B}"/>
              </a:ext>
            </a:extLst>
          </p:cNvPr>
          <p:cNvSpPr/>
          <p:nvPr/>
        </p:nvSpPr>
        <p:spPr>
          <a:xfrm>
            <a:off x="3093095" y="251927"/>
            <a:ext cx="6005810" cy="1323439"/>
          </a:xfrm>
          <a:prstGeom prst="rect">
            <a:avLst/>
          </a:prstGeom>
          <a:noFill/>
        </p:spPr>
        <p:txBody>
          <a:bodyPr wrap="square" lIns="91440" tIns="45720" rIns="91440" bIns="45720">
            <a:spAutoFit/>
          </a:bodyPr>
          <a:lstStyle/>
          <a:p>
            <a:pPr algn="ctr"/>
            <a:r>
              <a:rPr lang="fr-FR" sz="4000" b="0" cap="none" spc="0" dirty="0">
                <a:ln w="0"/>
                <a:solidFill>
                  <a:srgbClr val="92D050"/>
                </a:solidFill>
                <a:effectLst>
                  <a:outerShdw blurRad="38100" dist="19050" dir="2700000" algn="tl" rotWithShape="0">
                    <a:schemeClr val="dk1">
                      <a:alpha val="40000"/>
                    </a:schemeClr>
                  </a:outerShdw>
                </a:effectLst>
              </a:rPr>
              <a:t>Intervention</a:t>
            </a:r>
            <a:r>
              <a:rPr lang="fr-FR" sz="4000" b="0" cap="none" spc="0" dirty="0">
                <a:ln w="0"/>
                <a:solidFill>
                  <a:schemeClr val="tx1"/>
                </a:solidFill>
                <a:effectLst>
                  <a:outerShdw blurRad="38100" dist="19050" dir="2700000" algn="tl" rotWithShape="0">
                    <a:schemeClr val="dk1">
                      <a:alpha val="40000"/>
                    </a:schemeClr>
                  </a:outerShdw>
                </a:effectLst>
              </a:rPr>
              <a:t> </a:t>
            </a:r>
            <a:r>
              <a:rPr lang="fr-FR" sz="4000" b="0" cap="none" spc="0" dirty="0">
                <a:ln w="0"/>
                <a:solidFill>
                  <a:srgbClr val="92D050"/>
                </a:solidFill>
                <a:effectLst>
                  <a:outerShdw blurRad="38100" dist="19050" dir="2700000" algn="tl" rotWithShape="0">
                    <a:schemeClr val="dk1">
                      <a:alpha val="40000"/>
                    </a:schemeClr>
                  </a:outerShdw>
                </a:effectLst>
              </a:rPr>
              <a:t>écoles</a:t>
            </a:r>
          </a:p>
          <a:p>
            <a:pPr algn="ctr"/>
            <a:r>
              <a:rPr lang="fr-FR" sz="4000" dirty="0">
                <a:ln w="0"/>
                <a:solidFill>
                  <a:srgbClr val="92D050"/>
                </a:solidFill>
                <a:effectLst>
                  <a:outerShdw blurRad="38100" dist="19050" dir="2700000" algn="tl" rotWithShape="0">
                    <a:schemeClr val="dk1">
                      <a:alpha val="40000"/>
                    </a:schemeClr>
                  </a:outerShdw>
                </a:effectLst>
              </a:rPr>
              <a:t>ppp</a:t>
            </a:r>
            <a:endParaRPr lang="fr-FR" sz="4000" b="0" cap="none" spc="0" dirty="0">
              <a:ln w="0"/>
              <a:solidFill>
                <a:srgbClr val="92D050"/>
              </a:solidFill>
              <a:effectLst>
                <a:outerShdw blurRad="38100" dist="19050" dir="2700000" algn="tl" rotWithShape="0">
                  <a:schemeClr val="dk1">
                    <a:alpha val="40000"/>
                  </a:schemeClr>
                </a:outerShdw>
              </a:effectLst>
            </a:endParaRPr>
          </a:p>
        </p:txBody>
      </p:sp>
      <p:sp>
        <p:nvSpPr>
          <p:cNvPr id="5" name="ZoneTexte 4">
            <a:extLst>
              <a:ext uri="{FF2B5EF4-FFF2-40B4-BE49-F238E27FC236}">
                <a16:creationId xmlns:a16="http://schemas.microsoft.com/office/drawing/2014/main" id="{3A5B963A-78E9-04B6-FCD5-2DB561440D1D}"/>
              </a:ext>
            </a:extLst>
          </p:cNvPr>
          <p:cNvSpPr txBox="1"/>
          <p:nvPr/>
        </p:nvSpPr>
        <p:spPr>
          <a:xfrm rot="19508125" flipH="1">
            <a:off x="-144058" y="1652452"/>
            <a:ext cx="4017302" cy="369332"/>
          </a:xfrm>
          <a:prstGeom prst="rect">
            <a:avLst/>
          </a:prstGeom>
          <a:noFill/>
        </p:spPr>
        <p:txBody>
          <a:bodyPr wrap="square" rtlCol="0">
            <a:spAutoFit/>
          </a:bodyPr>
          <a:lstStyle/>
          <a:p>
            <a:r>
              <a:rPr lang="fr-FR" dirty="0"/>
              <a:t>2 écoles : </a:t>
            </a:r>
            <a:r>
              <a:rPr lang="fr-FR" dirty="0" err="1"/>
              <a:t>V.Hugo</a:t>
            </a:r>
            <a:r>
              <a:rPr lang="fr-FR" dirty="0"/>
              <a:t> et Moulin = 500 enfants</a:t>
            </a:r>
          </a:p>
        </p:txBody>
      </p:sp>
      <p:pic>
        <p:nvPicPr>
          <p:cNvPr id="14" name="Image 13">
            <a:extLst>
              <a:ext uri="{FF2B5EF4-FFF2-40B4-BE49-F238E27FC236}">
                <a16:creationId xmlns:a16="http://schemas.microsoft.com/office/drawing/2014/main" id="{54A48C07-E942-604C-87B5-1EC44E124C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516" y="167832"/>
            <a:ext cx="1529064" cy="1529064"/>
          </a:xfrm>
          <a:prstGeom prst="rect">
            <a:avLst/>
          </a:prstGeom>
        </p:spPr>
      </p:pic>
      <p:sp>
        <p:nvSpPr>
          <p:cNvPr id="8" name="ZoneTexte 7">
            <a:extLst>
              <a:ext uri="{FF2B5EF4-FFF2-40B4-BE49-F238E27FC236}">
                <a16:creationId xmlns:a16="http://schemas.microsoft.com/office/drawing/2014/main" id="{911A7836-5423-0B47-AA3F-D63B705C0018}"/>
              </a:ext>
            </a:extLst>
          </p:cNvPr>
          <p:cNvSpPr txBox="1"/>
          <p:nvPr/>
        </p:nvSpPr>
        <p:spPr>
          <a:xfrm>
            <a:off x="3093095" y="1696896"/>
            <a:ext cx="4820478" cy="1477328"/>
          </a:xfrm>
          <a:prstGeom prst="rect">
            <a:avLst/>
          </a:prstGeom>
          <a:noFill/>
        </p:spPr>
        <p:txBody>
          <a:bodyPr wrap="square" rtlCol="0">
            <a:spAutoFit/>
          </a:bodyPr>
          <a:lstStyle/>
          <a:p>
            <a:pPr algn="ctr"/>
            <a:r>
              <a:rPr lang="fr-FR" dirty="0"/>
              <a:t>Toute l’année l’entraîneur du club fait découvrir le tennis de table aux enfants des écoles primaires et en juin a lieu le grand tournoi des écoles du Loiret. Le premier pas pongiste que le club a organisé cette année encore</a:t>
            </a:r>
          </a:p>
        </p:txBody>
      </p:sp>
      <p:pic>
        <p:nvPicPr>
          <p:cNvPr id="9" name="Image 8">
            <a:extLst>
              <a:ext uri="{FF2B5EF4-FFF2-40B4-BE49-F238E27FC236}">
                <a16:creationId xmlns:a16="http://schemas.microsoft.com/office/drawing/2014/main" id="{6DD39854-A421-FB44-97CC-7D684B38E3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6238" y="4952340"/>
            <a:ext cx="3996782" cy="1728608"/>
          </a:xfrm>
          <a:prstGeom prst="rect">
            <a:avLst/>
          </a:prstGeom>
        </p:spPr>
      </p:pic>
      <p:pic>
        <p:nvPicPr>
          <p:cNvPr id="10" name="Image 9">
            <a:extLst>
              <a:ext uri="{FF2B5EF4-FFF2-40B4-BE49-F238E27FC236}">
                <a16:creationId xmlns:a16="http://schemas.microsoft.com/office/drawing/2014/main" id="{77D4B572-F8B2-9849-992B-F17F41506C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318" y="2974968"/>
            <a:ext cx="2630489" cy="3721139"/>
          </a:xfrm>
          <a:prstGeom prst="rect">
            <a:avLst/>
          </a:prstGeom>
        </p:spPr>
      </p:pic>
      <p:pic>
        <p:nvPicPr>
          <p:cNvPr id="11" name="Image 10">
            <a:extLst>
              <a:ext uri="{FF2B5EF4-FFF2-40B4-BE49-F238E27FC236}">
                <a16:creationId xmlns:a16="http://schemas.microsoft.com/office/drawing/2014/main" id="{900FFD02-0418-3345-8722-A99D851FBF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3197" y="3582405"/>
            <a:ext cx="3533361" cy="2355574"/>
          </a:xfrm>
          <a:prstGeom prst="rect">
            <a:avLst/>
          </a:prstGeom>
        </p:spPr>
      </p:pic>
      <p:pic>
        <p:nvPicPr>
          <p:cNvPr id="12" name="Image 11">
            <a:extLst>
              <a:ext uri="{FF2B5EF4-FFF2-40B4-BE49-F238E27FC236}">
                <a16:creationId xmlns:a16="http://schemas.microsoft.com/office/drawing/2014/main" id="{B67B8F84-AA52-D548-9617-83D1C2665B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3197" y="616225"/>
            <a:ext cx="3413615" cy="2275743"/>
          </a:xfrm>
          <a:prstGeom prst="rect">
            <a:avLst/>
          </a:prstGeom>
        </p:spPr>
      </p:pic>
    </p:spTree>
    <p:extLst>
      <p:ext uri="{BB962C8B-B14F-4D97-AF65-F5344CB8AC3E}">
        <p14:creationId xmlns:p14="http://schemas.microsoft.com/office/powerpoint/2010/main" val="1416135909"/>
      </p:ext>
    </p:extLst>
  </p:cSld>
  <p:clrMapOvr>
    <a:masterClrMapping/>
  </p:clrMapOvr>
</p:sld>
</file>

<file path=ppt/theme/theme1.xml><?xml version="1.0" encoding="utf-8"?>
<a:theme xmlns:a="http://schemas.openxmlformats.org/drawingml/2006/main" name="Colis">
  <a:themeElements>
    <a:clrScheme name="Colis">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{70A9986C-FFC3-2045-A3F7-DAB4E35294FC}tf10001120</Template>
  <TotalTime>613474</TotalTime>
  <Words>1634</Words>
  <Application>Microsoft Macintosh PowerPoint</Application>
  <PresentationFormat>Grand écran</PresentationFormat>
  <Paragraphs>172</Paragraphs>
  <Slides>57</Slides>
  <Notes>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57</vt:i4>
      </vt:variant>
    </vt:vector>
  </HeadingPairs>
  <TitlesOfParts>
    <vt:vector size="68" baseType="lpstr">
      <vt:lpstr>Arial</vt:lpstr>
      <vt:lpstr>Arial Black</vt:lpstr>
      <vt:lpstr>Arial Rounded MT Bold</vt:lpstr>
      <vt:lpstr>Baghdad</vt:lpstr>
      <vt:lpstr>Bodoni MT Black</vt:lpstr>
      <vt:lpstr>Calibri</vt:lpstr>
      <vt:lpstr>Comic Sans MS</vt:lpstr>
      <vt:lpstr>Gill Sans MT</vt:lpstr>
      <vt:lpstr>system-ui</vt:lpstr>
      <vt:lpstr>Times New Roman</vt:lpstr>
      <vt:lpstr>Colis</vt:lpstr>
      <vt:lpstr>RAPPORT D’ACTIVITE SAISON 2024-2025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TOP REGIONAL DETECTION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2ème PHASE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NOS ANIMATIONS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D’ACTIVITE SAISON 2022-2023</dc:title>
  <dc:creator>Fabien Poncelet</dc:creator>
  <cp:lastModifiedBy>Fabien Poncelet</cp:lastModifiedBy>
  <cp:revision>280</cp:revision>
  <cp:lastPrinted>2023-12-15T14:37:18Z</cp:lastPrinted>
  <dcterms:created xsi:type="dcterms:W3CDTF">2022-09-15T06:10:47Z</dcterms:created>
  <dcterms:modified xsi:type="dcterms:W3CDTF">2025-09-10T20:13:27Z</dcterms:modified>
</cp:coreProperties>
</file>